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5455"/>
          </a:xfrm>
          <a:prstGeom prst="rect">
            <a:avLst/>
          </a:prstGeom>
          <a:noFill/>
          <a:ln>
            <a:noFill/>
          </a:ln>
        </p:spPr>
        <p:txBody>
          <a:bodyPr anchorCtr="0" anchor="t" bIns="46675" lIns="93375" spcFirstLastPara="1" rIns="93375" wrap="square" tIns="46675"/>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8133" y="0"/>
            <a:ext cx="3043343" cy="465455"/>
          </a:xfrm>
          <a:prstGeom prst="rect">
            <a:avLst/>
          </a:prstGeom>
          <a:noFill/>
          <a:ln>
            <a:noFill/>
          </a:ln>
        </p:spPr>
        <p:txBody>
          <a:bodyPr anchorCtr="0" anchor="t" bIns="46675" lIns="93375" spcFirstLastPara="1" rIns="93375" wrap="square" tIns="46675"/>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5455"/>
          </a:xfrm>
          <a:prstGeom prst="rect">
            <a:avLst/>
          </a:prstGeom>
          <a:noFill/>
          <a:ln>
            <a:noFill/>
          </a:ln>
        </p:spPr>
        <p:txBody>
          <a:bodyPr anchorCtr="0" anchor="b" bIns="46675" lIns="93375" spcFirstLastPara="1" rIns="93375" wrap="square" tIns="46675"/>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1: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1: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3" name="Google Shape;73;p1: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0: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0: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147" name="Google Shape;147;p10: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1: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1: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155" name="Google Shape;155;p11: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2: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2: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163" name="Google Shape;163;p12: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3: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3: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174" name="Google Shape;174;p13: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181" name="Google Shape;181;p14: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5: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188" name="Google Shape;188;p15: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6: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194" name="Google Shape;194;p16: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7: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7: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206" name="Google Shape;206;p17: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8: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212" name="Google Shape;212;p18: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9: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9: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0" name="Google Shape;230;p19: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79" name="Google Shape;79;p2: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0: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237" name="Google Shape;237;p20: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21: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252" name="Google Shape;252;p21: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22: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2: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1" marL="45720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Get team to believe in vision and selves</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Keep game in perspective</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Develop the athlete and the person</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Understand their players</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Communicators</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Understand the game</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Passionate about what they do</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1" name="Google Shape;261;p22: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23: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23: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1" marL="45720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Get team to believe in vision and selves</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Keep game in perspective</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Develop the athlete and the person</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Understand their players</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Communicators</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Understand the game</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Passionate about what they do</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9" name="Google Shape;269;p23: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24: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24: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7" name="Google Shape;277;p24: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25: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5: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1" marL="45720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Get team to believe in vision and selves</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Keep game in perspective</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Develop the athlete and the person</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Understand their players</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Communicators</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Understand the game</a:t>
            </a:r>
            <a:endParaRPr/>
          </a:p>
          <a:p>
            <a:pPr indent="0" lvl="1" marL="45720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Passionate about what they do</a:t>
            </a:r>
            <a:endParaRPr b="1"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5" name="Google Shape;285;p25: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26: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292" name="Google Shape;292;p26: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27: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299" name="Google Shape;299;p27: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28: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305" name="Google Shape;305;p28: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29: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312" name="Google Shape;312;p29: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3: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87" name="Google Shape;87;p3: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30: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321" name="Google Shape;321;p30: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31: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330" name="Google Shape;330;p31: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32: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339" name="Google Shape;339;p32: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33: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347" name="Google Shape;347;p33: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34: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354" name="Google Shape;354;p34: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4:notes"/>
          <p:cNvSpPr txBox="1"/>
          <p:nvPr>
            <p:ph idx="1" type="body"/>
          </p:nvPr>
        </p:nvSpPr>
        <p:spPr>
          <a:xfrm>
            <a:off x="702310" y="4421823"/>
            <a:ext cx="5618480" cy="4189095"/>
          </a:xfrm>
          <a:prstGeom prst="rect">
            <a:avLst/>
          </a:prstGeom>
        </p:spPr>
        <p:txBody>
          <a:bodyPr anchorCtr="0" anchor="t" bIns="46675" lIns="93375" spcFirstLastPara="1" rIns="93375" wrap="square" tIns="46675">
            <a:noAutofit/>
          </a:bodyPr>
          <a:lstStyle/>
          <a:p>
            <a:pPr indent="0" lvl="0" marL="0" rtl="0" algn="l">
              <a:spcBef>
                <a:spcPts val="0"/>
              </a:spcBef>
              <a:spcAft>
                <a:spcPts val="0"/>
              </a:spcAft>
              <a:buNone/>
            </a:pPr>
            <a:r>
              <a:t/>
            </a:r>
            <a:endParaRPr/>
          </a:p>
        </p:txBody>
      </p:sp>
      <p:sp>
        <p:nvSpPr>
          <p:cNvPr id="94" name="Google Shape;94;p4: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5: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5: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101" name="Google Shape;101;p5: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6: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6: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109" name="Google Shape;109;p6: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7: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7: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119" name="Google Shape;119;p7: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8: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129" name="Google Shape;129;p8: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9:notes"/>
          <p:cNvSpPr/>
          <p:nvPr>
            <p:ph idx="2" type="sldImg"/>
          </p:nvPr>
        </p:nvSpPr>
        <p:spPr>
          <a:xfrm>
            <a:off x="1184275" y="696913"/>
            <a:ext cx="4654550" cy="34909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9:notes"/>
          <p:cNvSpPr txBox="1"/>
          <p:nvPr>
            <p:ph idx="1" type="body"/>
          </p:nvPr>
        </p:nvSpPr>
        <p:spPr>
          <a:xfrm>
            <a:off x="702310" y="4421823"/>
            <a:ext cx="5618480" cy="4189095"/>
          </a:xfrm>
          <a:prstGeom prst="rect">
            <a:avLst/>
          </a:prstGeom>
          <a:noFill/>
          <a:ln>
            <a:noFill/>
          </a:ln>
        </p:spPr>
        <p:txBody>
          <a:bodyPr anchorCtr="0" anchor="t" bIns="46675" lIns="93375" spcFirstLastPara="1" rIns="93375" wrap="square" tIns="46675">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p:txBody>
      </p:sp>
      <p:sp>
        <p:nvSpPr>
          <p:cNvPr id="139" name="Google Shape;139;p9:notes"/>
          <p:cNvSpPr txBox="1"/>
          <p:nvPr>
            <p:ph idx="12" type="sldNum"/>
          </p:nvPr>
        </p:nvSpPr>
        <p:spPr>
          <a:xfrm>
            <a:off x="3978133" y="8842030"/>
            <a:ext cx="3043343" cy="465455"/>
          </a:xfrm>
          <a:prstGeom prst="rect">
            <a:avLst/>
          </a:prstGeom>
          <a:noFill/>
          <a:ln>
            <a:noFill/>
          </a:ln>
        </p:spPr>
        <p:txBody>
          <a:bodyPr anchorCtr="0" anchor="b" bIns="46675" lIns="93375" spcFirstLastPara="1" rIns="93375" wrap="square" tIns="466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2" name="Shape 22"/>
        <p:cNvGrpSpPr/>
        <p:nvPr/>
      </p:nvGrpSpPr>
      <p:grpSpPr>
        <a:xfrm>
          <a:off x="0" y="0"/>
          <a:ext cx="0" cy="0"/>
          <a:chOff x="0" y="0"/>
          <a:chExt cx="0" cy="0"/>
        </a:xfrm>
      </p:grpSpPr>
      <p:sp>
        <p:nvSpPr>
          <p:cNvPr id="23" name="Google Shape;23;p2"/>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lvl1pPr indent="0" lvl="0" marL="0" marR="0" rtl="0" algn="r">
              <a:spcBef>
                <a:spcPts val="0"/>
              </a:spcBef>
              <a:spcAft>
                <a:spcPts val="0"/>
              </a:spcAft>
              <a:buNone/>
              <a:defRPr b="0" i="0" sz="12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2"/>
          <p:cNvPicPr preferRelativeResize="0"/>
          <p:nvPr/>
        </p:nvPicPr>
        <p:blipFill rotWithShape="1">
          <a:blip r:embed="rId2">
            <a:alphaModFix/>
          </a:blip>
          <a:srcRect b="0" l="0" r="0" t="0"/>
          <a:stretch/>
        </p:blipFill>
        <p:spPr>
          <a:xfrm>
            <a:off x="2844800" y="1611908"/>
            <a:ext cx="3429000" cy="3620492"/>
          </a:xfrm>
          <a:prstGeom prst="rect">
            <a:avLst/>
          </a:prstGeom>
          <a:noFill/>
          <a:ln>
            <a:noFill/>
          </a:ln>
        </p:spPr>
      </p:pic>
      <p:sp>
        <p:nvSpPr>
          <p:cNvPr id="25" name="Google Shape;25;p2"/>
          <p:cNvSpPr txBox="1"/>
          <p:nvPr>
            <p:ph type="ctrTitle"/>
          </p:nvPr>
        </p:nvSpPr>
        <p:spPr>
          <a:xfrm>
            <a:off x="685800" y="663575"/>
            <a:ext cx="7772400" cy="1470025"/>
          </a:xfrm>
          <a:prstGeom prst="rect">
            <a:avLst/>
          </a:prstGeom>
          <a:noFill/>
          <a:ln>
            <a:noFill/>
          </a:ln>
        </p:spPr>
        <p:txBody>
          <a:bodyPr anchorCtr="0" anchor="ctr" bIns="46800" lIns="90000" spcFirstLastPara="1" rIns="90000" wrap="square" tIns="46800"/>
          <a:lstStyle>
            <a:lvl1pPr lvl="0" marR="0" rtl="0" algn="ctr">
              <a:spcBef>
                <a:spcPts val="0"/>
              </a:spcBef>
              <a:spcAft>
                <a:spcPts val="0"/>
              </a:spcAft>
              <a:buSzPts val="1400"/>
              <a:buNone/>
              <a:defRPr b="1" i="0" sz="36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9pPr>
          </a:lstStyle>
          <a:p/>
        </p:txBody>
      </p:sp>
      <p:sp>
        <p:nvSpPr>
          <p:cNvPr id="26" name="Google Shape;26;p2"/>
          <p:cNvSpPr txBox="1"/>
          <p:nvPr>
            <p:ph idx="1" type="subTitle"/>
          </p:nvPr>
        </p:nvSpPr>
        <p:spPr>
          <a:xfrm>
            <a:off x="1371600" y="5105400"/>
            <a:ext cx="6400800" cy="1752600"/>
          </a:xfrm>
          <a:prstGeom prst="rect">
            <a:avLst/>
          </a:prstGeom>
          <a:noFill/>
          <a:ln>
            <a:noFill/>
          </a:ln>
        </p:spPr>
        <p:txBody>
          <a:bodyPr anchorCtr="0" anchor="t" bIns="46800" lIns="90000" spcFirstLastPara="1" rIns="90000" wrap="square" tIns="46800"/>
          <a:lstStyle>
            <a:lvl1pPr lvl="0" marR="0" rtl="0" algn="ctr">
              <a:spcBef>
                <a:spcPts val="80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ctr">
              <a:spcBef>
                <a:spcPts val="70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spcBef>
                <a:spcPts val="60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ctr">
              <a:spcBef>
                <a:spcPts val="5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lvl="4" marR="0" rtl="0" algn="ctr">
              <a:spcBef>
                <a:spcPts val="5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lvl="5" marR="0" rtl="0" algn="ctr">
              <a:spcBef>
                <a:spcPts val="5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lvl="6" marR="0" rtl="0" algn="ctr">
              <a:spcBef>
                <a:spcPts val="5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lvl="7" marR="0" rtl="0" algn="ctr">
              <a:spcBef>
                <a:spcPts val="5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lvl="8" marR="0" rtl="0" algn="ctr">
              <a:spcBef>
                <a:spcPts val="5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2" name="Shape 62"/>
        <p:cNvGrpSpPr/>
        <p:nvPr/>
      </p:nvGrpSpPr>
      <p:grpSpPr>
        <a:xfrm>
          <a:off x="0" y="0"/>
          <a:ext cx="0" cy="0"/>
          <a:chOff x="0" y="0"/>
          <a:chExt cx="0" cy="0"/>
        </a:xfrm>
      </p:grpSpPr>
      <p:sp>
        <p:nvSpPr>
          <p:cNvPr id="63" name="Google Shape;63;p11"/>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lstStyle>
            <a:lvl1pPr lvl="0" marR="0" rtl="0" algn="ctr">
              <a:spcBef>
                <a:spcPts val="0"/>
              </a:spcBef>
              <a:spcAft>
                <a:spcPts val="0"/>
              </a:spcAft>
              <a:buSzPts val="1400"/>
              <a:buNone/>
              <a:defRPr b="1" i="0" sz="36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9pPr>
          </a:lstStyle>
          <a:p/>
        </p:txBody>
      </p:sp>
      <p:sp>
        <p:nvSpPr>
          <p:cNvPr id="64" name="Google Shape;64;p11"/>
          <p:cNvSpPr txBox="1"/>
          <p:nvPr>
            <p:ph idx="1" type="body"/>
          </p:nvPr>
        </p:nvSpPr>
        <p:spPr>
          <a:xfrm rot="5400000">
            <a:off x="1968500" y="-193675"/>
            <a:ext cx="5205413" cy="7770813"/>
          </a:xfrm>
          <a:prstGeom prst="rect">
            <a:avLst/>
          </a:prstGeom>
          <a:noFill/>
          <a:ln>
            <a:noFill/>
          </a:ln>
        </p:spPr>
        <p:txBody>
          <a:bodyPr anchorCtr="0" anchor="t" bIns="46800" lIns="90000" spcFirstLastPara="1" rIns="90000" wrap="square" tIns="46800"/>
          <a:lstStyle>
            <a:lvl1pPr indent="-431800" lvl="0" marL="457200" marR="0" rtl="0" algn="l">
              <a:spcBef>
                <a:spcPts val="80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indent="-406400" lvl="1" marL="914400" marR="0" rtl="0" algn="l">
              <a:spcBef>
                <a:spcPts val="7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2pPr>
            <a:lvl3pPr indent="-381000" lvl="2" marL="1371600" marR="0" rtl="0" algn="l">
              <a:spcBef>
                <a:spcPts val="6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3pPr>
            <a:lvl4pPr indent="-355600" lvl="3" marL="18288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indent="-355600" lvl="4" marL="22860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indent="-355600" lvl="5" marL="27432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6pPr>
            <a:lvl7pPr indent="-355600" lvl="6" marL="32004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7pPr>
            <a:lvl8pPr indent="-355600" lvl="7" marL="36576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8pPr>
            <a:lvl9pPr indent="-355600" lvl="8" marL="41148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65" name="Google Shape;65;p11"/>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lvl1pPr indent="0" lvl="0" marL="0" marR="0" rtl="0" algn="r">
              <a:spcBef>
                <a:spcPts val="0"/>
              </a:spcBef>
              <a:spcAft>
                <a:spcPts val="0"/>
              </a:spcAft>
              <a:buNone/>
              <a:defRPr sz="1200">
                <a:solidFill>
                  <a:srgbClr val="000000"/>
                </a:solidFill>
                <a:latin typeface="Arial"/>
                <a:ea typeface="Arial"/>
                <a:cs typeface="Arial"/>
                <a:sym typeface="Arial"/>
              </a:defRPr>
            </a:lvl1pPr>
            <a:lvl2pPr indent="0" lvl="1" marL="0" marR="0" rtl="0" algn="r">
              <a:spcBef>
                <a:spcPts val="0"/>
              </a:spcBef>
              <a:spcAft>
                <a:spcPts val="0"/>
              </a:spcAft>
              <a:buNone/>
              <a:defRPr sz="1200">
                <a:solidFill>
                  <a:srgbClr val="000000"/>
                </a:solidFill>
                <a:latin typeface="Arial"/>
                <a:ea typeface="Arial"/>
                <a:cs typeface="Arial"/>
                <a:sym typeface="Arial"/>
              </a:defRPr>
            </a:lvl2pPr>
            <a:lvl3pPr indent="0" lvl="2" marL="0" marR="0" rtl="0" algn="r">
              <a:spcBef>
                <a:spcPts val="0"/>
              </a:spcBef>
              <a:spcAft>
                <a:spcPts val="0"/>
              </a:spcAft>
              <a:buNone/>
              <a:defRPr sz="1200">
                <a:solidFill>
                  <a:srgbClr val="000000"/>
                </a:solidFill>
                <a:latin typeface="Arial"/>
                <a:ea typeface="Arial"/>
                <a:cs typeface="Arial"/>
                <a:sym typeface="Arial"/>
              </a:defRPr>
            </a:lvl3pPr>
            <a:lvl4pPr indent="0" lvl="3" marL="0" marR="0" rtl="0" algn="r">
              <a:spcBef>
                <a:spcPts val="0"/>
              </a:spcBef>
              <a:spcAft>
                <a:spcPts val="0"/>
              </a:spcAft>
              <a:buNone/>
              <a:defRPr sz="1200">
                <a:solidFill>
                  <a:srgbClr val="000000"/>
                </a:solidFill>
                <a:latin typeface="Arial"/>
                <a:ea typeface="Arial"/>
                <a:cs typeface="Arial"/>
                <a:sym typeface="Arial"/>
              </a:defRPr>
            </a:lvl4pPr>
            <a:lvl5pPr indent="0" lvl="4" marL="0" marR="0" rtl="0" algn="r">
              <a:spcBef>
                <a:spcPts val="0"/>
              </a:spcBef>
              <a:spcAft>
                <a:spcPts val="0"/>
              </a:spcAft>
              <a:buNone/>
              <a:defRPr sz="1200">
                <a:solidFill>
                  <a:srgbClr val="000000"/>
                </a:solidFill>
                <a:latin typeface="Arial"/>
                <a:ea typeface="Arial"/>
                <a:cs typeface="Arial"/>
                <a:sym typeface="Arial"/>
              </a:defRPr>
            </a:lvl5pPr>
            <a:lvl6pPr indent="0" lvl="5" marL="0" marR="0" rtl="0" algn="r">
              <a:spcBef>
                <a:spcPts val="0"/>
              </a:spcBef>
              <a:spcAft>
                <a:spcPts val="0"/>
              </a:spcAft>
              <a:buNone/>
              <a:defRPr sz="1200">
                <a:solidFill>
                  <a:srgbClr val="000000"/>
                </a:solidFill>
                <a:latin typeface="Arial"/>
                <a:ea typeface="Arial"/>
                <a:cs typeface="Arial"/>
                <a:sym typeface="Arial"/>
              </a:defRPr>
            </a:lvl6pPr>
            <a:lvl7pPr indent="0" lvl="6" marL="0" marR="0" rtl="0" algn="r">
              <a:spcBef>
                <a:spcPts val="0"/>
              </a:spcBef>
              <a:spcAft>
                <a:spcPts val="0"/>
              </a:spcAft>
              <a:buNone/>
              <a:defRPr sz="1200">
                <a:solidFill>
                  <a:srgbClr val="000000"/>
                </a:solidFill>
                <a:latin typeface="Arial"/>
                <a:ea typeface="Arial"/>
                <a:cs typeface="Arial"/>
                <a:sym typeface="Arial"/>
              </a:defRPr>
            </a:lvl7pPr>
            <a:lvl8pPr indent="0" lvl="7" marL="0" marR="0" rtl="0" algn="r">
              <a:spcBef>
                <a:spcPts val="0"/>
              </a:spcBef>
              <a:spcAft>
                <a:spcPts val="0"/>
              </a:spcAft>
              <a:buNone/>
              <a:defRPr sz="1200">
                <a:solidFill>
                  <a:srgbClr val="000000"/>
                </a:solidFill>
                <a:latin typeface="Arial"/>
                <a:ea typeface="Arial"/>
                <a:cs typeface="Arial"/>
                <a:sym typeface="Arial"/>
              </a:defRPr>
            </a:lvl8pPr>
            <a:lvl9pPr indent="0" lvl="8" marL="0" marR="0" rtl="0" algn="r">
              <a:spcBef>
                <a:spcPts val="0"/>
              </a:spcBef>
              <a:spcAft>
                <a:spcPts val="0"/>
              </a:spcAft>
              <a:buNone/>
              <a:defRPr sz="12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66" name="Shape 66"/>
        <p:cNvGrpSpPr/>
        <p:nvPr/>
      </p:nvGrpSpPr>
      <p:grpSpPr>
        <a:xfrm>
          <a:off x="0" y="0"/>
          <a:ext cx="0" cy="0"/>
          <a:chOff x="0" y="0"/>
          <a:chExt cx="0" cy="0"/>
        </a:xfrm>
      </p:grpSpPr>
      <p:sp>
        <p:nvSpPr>
          <p:cNvPr id="67" name="Google Shape;67;p12"/>
          <p:cNvSpPr txBox="1"/>
          <p:nvPr>
            <p:ph type="title"/>
          </p:nvPr>
        </p:nvSpPr>
        <p:spPr>
          <a:xfrm rot="5400000">
            <a:off x="4241800" y="2079625"/>
            <a:ext cx="6488113" cy="1941513"/>
          </a:xfrm>
          <a:prstGeom prst="rect">
            <a:avLst/>
          </a:prstGeom>
          <a:noFill/>
          <a:ln>
            <a:noFill/>
          </a:ln>
        </p:spPr>
        <p:txBody>
          <a:bodyPr anchorCtr="0" anchor="ctr" bIns="46800" lIns="90000" spcFirstLastPara="1" rIns="90000" wrap="square" tIns="46800"/>
          <a:lstStyle>
            <a:lvl1pPr lvl="0" marR="0" rtl="0" algn="ctr">
              <a:spcBef>
                <a:spcPts val="0"/>
              </a:spcBef>
              <a:spcAft>
                <a:spcPts val="0"/>
              </a:spcAft>
              <a:buSzPts val="1400"/>
              <a:buNone/>
              <a:defRPr b="1" i="0" sz="36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9pPr>
          </a:lstStyle>
          <a:p/>
        </p:txBody>
      </p:sp>
      <p:sp>
        <p:nvSpPr>
          <p:cNvPr id="68" name="Google Shape;68;p12"/>
          <p:cNvSpPr txBox="1"/>
          <p:nvPr>
            <p:ph idx="1" type="body"/>
          </p:nvPr>
        </p:nvSpPr>
        <p:spPr>
          <a:xfrm rot="5400000">
            <a:off x="280194" y="211931"/>
            <a:ext cx="6488113" cy="5676900"/>
          </a:xfrm>
          <a:prstGeom prst="rect">
            <a:avLst/>
          </a:prstGeom>
          <a:noFill/>
          <a:ln>
            <a:noFill/>
          </a:ln>
        </p:spPr>
        <p:txBody>
          <a:bodyPr anchorCtr="0" anchor="t" bIns="46800" lIns="90000" spcFirstLastPara="1" rIns="90000" wrap="square" tIns="46800"/>
          <a:lstStyle>
            <a:lvl1pPr indent="-431800" lvl="0" marL="457200" marR="0" rtl="0" algn="l">
              <a:spcBef>
                <a:spcPts val="80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indent="-406400" lvl="1" marL="914400" marR="0" rtl="0" algn="l">
              <a:spcBef>
                <a:spcPts val="7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2pPr>
            <a:lvl3pPr indent="-381000" lvl="2" marL="1371600" marR="0" rtl="0" algn="l">
              <a:spcBef>
                <a:spcPts val="6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3pPr>
            <a:lvl4pPr indent="-355600" lvl="3" marL="18288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indent="-355600" lvl="4" marL="22860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indent="-355600" lvl="5" marL="27432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6pPr>
            <a:lvl7pPr indent="-355600" lvl="6" marL="32004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7pPr>
            <a:lvl8pPr indent="-355600" lvl="7" marL="36576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8pPr>
            <a:lvl9pPr indent="-355600" lvl="8" marL="41148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69" name="Google Shape;69;p12"/>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lvl1pPr indent="0" lvl="0" marL="0" marR="0" rtl="0" algn="r">
              <a:spcBef>
                <a:spcPts val="0"/>
              </a:spcBef>
              <a:spcAft>
                <a:spcPts val="0"/>
              </a:spcAft>
              <a:buNone/>
              <a:defRPr sz="1200">
                <a:solidFill>
                  <a:srgbClr val="000000"/>
                </a:solidFill>
                <a:latin typeface="Arial"/>
                <a:ea typeface="Arial"/>
                <a:cs typeface="Arial"/>
                <a:sym typeface="Arial"/>
              </a:defRPr>
            </a:lvl1pPr>
            <a:lvl2pPr indent="0" lvl="1" marL="0" marR="0" rtl="0" algn="r">
              <a:spcBef>
                <a:spcPts val="0"/>
              </a:spcBef>
              <a:spcAft>
                <a:spcPts val="0"/>
              </a:spcAft>
              <a:buNone/>
              <a:defRPr sz="1200">
                <a:solidFill>
                  <a:srgbClr val="000000"/>
                </a:solidFill>
                <a:latin typeface="Arial"/>
                <a:ea typeface="Arial"/>
                <a:cs typeface="Arial"/>
                <a:sym typeface="Arial"/>
              </a:defRPr>
            </a:lvl2pPr>
            <a:lvl3pPr indent="0" lvl="2" marL="0" marR="0" rtl="0" algn="r">
              <a:spcBef>
                <a:spcPts val="0"/>
              </a:spcBef>
              <a:spcAft>
                <a:spcPts val="0"/>
              </a:spcAft>
              <a:buNone/>
              <a:defRPr sz="1200">
                <a:solidFill>
                  <a:srgbClr val="000000"/>
                </a:solidFill>
                <a:latin typeface="Arial"/>
                <a:ea typeface="Arial"/>
                <a:cs typeface="Arial"/>
                <a:sym typeface="Arial"/>
              </a:defRPr>
            </a:lvl3pPr>
            <a:lvl4pPr indent="0" lvl="3" marL="0" marR="0" rtl="0" algn="r">
              <a:spcBef>
                <a:spcPts val="0"/>
              </a:spcBef>
              <a:spcAft>
                <a:spcPts val="0"/>
              </a:spcAft>
              <a:buNone/>
              <a:defRPr sz="1200">
                <a:solidFill>
                  <a:srgbClr val="000000"/>
                </a:solidFill>
                <a:latin typeface="Arial"/>
                <a:ea typeface="Arial"/>
                <a:cs typeface="Arial"/>
                <a:sym typeface="Arial"/>
              </a:defRPr>
            </a:lvl4pPr>
            <a:lvl5pPr indent="0" lvl="4" marL="0" marR="0" rtl="0" algn="r">
              <a:spcBef>
                <a:spcPts val="0"/>
              </a:spcBef>
              <a:spcAft>
                <a:spcPts val="0"/>
              </a:spcAft>
              <a:buNone/>
              <a:defRPr sz="1200">
                <a:solidFill>
                  <a:srgbClr val="000000"/>
                </a:solidFill>
                <a:latin typeface="Arial"/>
                <a:ea typeface="Arial"/>
                <a:cs typeface="Arial"/>
                <a:sym typeface="Arial"/>
              </a:defRPr>
            </a:lvl5pPr>
            <a:lvl6pPr indent="0" lvl="5" marL="0" marR="0" rtl="0" algn="r">
              <a:spcBef>
                <a:spcPts val="0"/>
              </a:spcBef>
              <a:spcAft>
                <a:spcPts val="0"/>
              </a:spcAft>
              <a:buNone/>
              <a:defRPr sz="1200">
                <a:solidFill>
                  <a:srgbClr val="000000"/>
                </a:solidFill>
                <a:latin typeface="Arial"/>
                <a:ea typeface="Arial"/>
                <a:cs typeface="Arial"/>
                <a:sym typeface="Arial"/>
              </a:defRPr>
            </a:lvl6pPr>
            <a:lvl7pPr indent="0" lvl="6" marL="0" marR="0" rtl="0" algn="r">
              <a:spcBef>
                <a:spcPts val="0"/>
              </a:spcBef>
              <a:spcAft>
                <a:spcPts val="0"/>
              </a:spcAft>
              <a:buNone/>
              <a:defRPr sz="1200">
                <a:solidFill>
                  <a:srgbClr val="000000"/>
                </a:solidFill>
                <a:latin typeface="Arial"/>
                <a:ea typeface="Arial"/>
                <a:cs typeface="Arial"/>
                <a:sym typeface="Arial"/>
              </a:defRPr>
            </a:lvl7pPr>
            <a:lvl8pPr indent="0" lvl="7" marL="0" marR="0" rtl="0" algn="r">
              <a:spcBef>
                <a:spcPts val="0"/>
              </a:spcBef>
              <a:spcAft>
                <a:spcPts val="0"/>
              </a:spcAft>
              <a:buNone/>
              <a:defRPr sz="1200">
                <a:solidFill>
                  <a:srgbClr val="000000"/>
                </a:solidFill>
                <a:latin typeface="Arial"/>
                <a:ea typeface="Arial"/>
                <a:cs typeface="Arial"/>
                <a:sym typeface="Arial"/>
              </a:defRPr>
            </a:lvl8pPr>
            <a:lvl9pPr indent="0" lvl="8" marL="0" marR="0" rtl="0" algn="r">
              <a:spcBef>
                <a:spcPts val="0"/>
              </a:spcBef>
              <a:spcAft>
                <a:spcPts val="0"/>
              </a:spcAft>
              <a:buNone/>
              <a:defRPr sz="12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lstStyle>
            <a:lvl1pPr lvl="0" marR="0" rtl="0" algn="ctr">
              <a:spcBef>
                <a:spcPts val="0"/>
              </a:spcBef>
              <a:spcAft>
                <a:spcPts val="0"/>
              </a:spcAft>
              <a:buSzPts val="1400"/>
              <a:buNone/>
              <a:defRPr b="1" i="0" sz="36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9pPr>
          </a:lstStyle>
          <a:p/>
        </p:txBody>
      </p:sp>
      <p:sp>
        <p:nvSpPr>
          <p:cNvPr id="29" name="Google Shape;29;p3"/>
          <p:cNvSpPr txBox="1"/>
          <p:nvPr>
            <p:ph idx="1" type="body"/>
          </p:nvPr>
        </p:nvSpPr>
        <p:spPr>
          <a:xfrm>
            <a:off x="685800" y="1089025"/>
            <a:ext cx="7770813" cy="5205413"/>
          </a:xfrm>
          <a:prstGeom prst="rect">
            <a:avLst/>
          </a:prstGeom>
          <a:noFill/>
          <a:ln>
            <a:noFill/>
          </a:ln>
        </p:spPr>
        <p:txBody>
          <a:bodyPr anchorCtr="0" anchor="t" bIns="46800" lIns="90000" spcFirstLastPara="1" rIns="90000" wrap="square" tIns="46800"/>
          <a:lstStyle>
            <a:lvl1pPr indent="-431800" lvl="0" marL="457200" marR="0" rtl="0" algn="l">
              <a:spcBef>
                <a:spcPts val="80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indent="-406400" lvl="1" marL="914400" marR="0" rtl="0" algn="l">
              <a:spcBef>
                <a:spcPts val="7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2pPr>
            <a:lvl3pPr indent="-381000" lvl="2" marL="1371600" marR="0" rtl="0" algn="l">
              <a:spcBef>
                <a:spcPts val="6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3pPr>
            <a:lvl4pPr indent="-355600" lvl="3" marL="18288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indent="-355600" lvl="4" marL="22860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indent="-355600" lvl="5" marL="27432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6pPr>
            <a:lvl7pPr indent="-355600" lvl="6" marL="32004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7pPr>
            <a:lvl8pPr indent="-355600" lvl="7" marL="36576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8pPr>
            <a:lvl9pPr indent="-355600" lvl="8" marL="41148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30" name="Google Shape;30;p3"/>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lvl1pPr indent="0" lvl="0" marL="0" marR="0" rtl="0" algn="r">
              <a:spcBef>
                <a:spcPts val="0"/>
              </a:spcBef>
              <a:spcAft>
                <a:spcPts val="0"/>
              </a:spcAft>
              <a:buNone/>
              <a:defRPr b="0" i="0" sz="1200" u="none" cap="none" strike="noStrike">
                <a:solidFill>
                  <a:srgbClr val="000000"/>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000000"/>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000000"/>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000000"/>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000000"/>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000000"/>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000000"/>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000000"/>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4"/>
          <p:cNvSpPr txBox="1"/>
          <p:nvPr>
            <p:ph type="title"/>
          </p:nvPr>
        </p:nvSpPr>
        <p:spPr>
          <a:xfrm>
            <a:off x="722313" y="4406900"/>
            <a:ext cx="7772400" cy="1362075"/>
          </a:xfrm>
          <a:prstGeom prst="rect">
            <a:avLst/>
          </a:prstGeom>
          <a:noFill/>
          <a:ln>
            <a:noFill/>
          </a:ln>
        </p:spPr>
        <p:txBody>
          <a:bodyPr anchorCtr="0" anchor="t" bIns="46800" lIns="90000" spcFirstLastPara="1" rIns="90000" wrap="square" tIns="46800"/>
          <a:lstStyle>
            <a:lvl1pPr lvl="0" marR="0" rtl="0" algn="l">
              <a:spcBef>
                <a:spcPts val="0"/>
              </a:spcBef>
              <a:spcAft>
                <a:spcPts val="0"/>
              </a:spcAft>
              <a:buSzPts val="1400"/>
              <a:buNone/>
              <a:defRPr b="1" i="0" sz="40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9pPr>
          </a:lstStyle>
          <a:p/>
        </p:txBody>
      </p:sp>
      <p:sp>
        <p:nvSpPr>
          <p:cNvPr id="33" name="Google Shape;33;p4"/>
          <p:cNvSpPr txBox="1"/>
          <p:nvPr>
            <p:ph idx="1" type="body"/>
          </p:nvPr>
        </p:nvSpPr>
        <p:spPr>
          <a:xfrm>
            <a:off x="722313" y="2906713"/>
            <a:ext cx="7772400" cy="1500187"/>
          </a:xfrm>
          <a:prstGeom prst="rect">
            <a:avLst/>
          </a:prstGeom>
          <a:noFill/>
          <a:ln>
            <a:noFill/>
          </a:ln>
        </p:spPr>
        <p:txBody>
          <a:bodyPr anchorCtr="0" anchor="b" bIns="46800" lIns="90000" spcFirstLastPara="1" rIns="90000" wrap="square" tIns="46800"/>
          <a:lstStyle>
            <a:lvl1pPr indent="-228600" lvl="0" marL="457200" marR="0" rtl="0" algn="l">
              <a:spcBef>
                <a:spcPts val="8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4"/>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lvl1pPr indent="0" lvl="0" marL="0" marR="0" rtl="0" algn="r">
              <a:spcBef>
                <a:spcPts val="0"/>
              </a:spcBef>
              <a:spcAft>
                <a:spcPts val="0"/>
              </a:spcAft>
              <a:buNone/>
              <a:defRPr sz="1200">
                <a:solidFill>
                  <a:srgbClr val="000000"/>
                </a:solidFill>
                <a:latin typeface="Arial"/>
                <a:ea typeface="Arial"/>
                <a:cs typeface="Arial"/>
                <a:sym typeface="Arial"/>
              </a:defRPr>
            </a:lvl1pPr>
            <a:lvl2pPr indent="0" lvl="1" marL="0" marR="0" rtl="0" algn="r">
              <a:spcBef>
                <a:spcPts val="0"/>
              </a:spcBef>
              <a:spcAft>
                <a:spcPts val="0"/>
              </a:spcAft>
              <a:buNone/>
              <a:defRPr sz="1200">
                <a:solidFill>
                  <a:srgbClr val="000000"/>
                </a:solidFill>
                <a:latin typeface="Arial"/>
                <a:ea typeface="Arial"/>
                <a:cs typeface="Arial"/>
                <a:sym typeface="Arial"/>
              </a:defRPr>
            </a:lvl2pPr>
            <a:lvl3pPr indent="0" lvl="2" marL="0" marR="0" rtl="0" algn="r">
              <a:spcBef>
                <a:spcPts val="0"/>
              </a:spcBef>
              <a:spcAft>
                <a:spcPts val="0"/>
              </a:spcAft>
              <a:buNone/>
              <a:defRPr sz="1200">
                <a:solidFill>
                  <a:srgbClr val="000000"/>
                </a:solidFill>
                <a:latin typeface="Arial"/>
                <a:ea typeface="Arial"/>
                <a:cs typeface="Arial"/>
                <a:sym typeface="Arial"/>
              </a:defRPr>
            </a:lvl3pPr>
            <a:lvl4pPr indent="0" lvl="3" marL="0" marR="0" rtl="0" algn="r">
              <a:spcBef>
                <a:spcPts val="0"/>
              </a:spcBef>
              <a:spcAft>
                <a:spcPts val="0"/>
              </a:spcAft>
              <a:buNone/>
              <a:defRPr sz="1200">
                <a:solidFill>
                  <a:srgbClr val="000000"/>
                </a:solidFill>
                <a:latin typeface="Arial"/>
                <a:ea typeface="Arial"/>
                <a:cs typeface="Arial"/>
                <a:sym typeface="Arial"/>
              </a:defRPr>
            </a:lvl4pPr>
            <a:lvl5pPr indent="0" lvl="4" marL="0" marR="0" rtl="0" algn="r">
              <a:spcBef>
                <a:spcPts val="0"/>
              </a:spcBef>
              <a:spcAft>
                <a:spcPts val="0"/>
              </a:spcAft>
              <a:buNone/>
              <a:defRPr sz="1200">
                <a:solidFill>
                  <a:srgbClr val="000000"/>
                </a:solidFill>
                <a:latin typeface="Arial"/>
                <a:ea typeface="Arial"/>
                <a:cs typeface="Arial"/>
                <a:sym typeface="Arial"/>
              </a:defRPr>
            </a:lvl5pPr>
            <a:lvl6pPr indent="0" lvl="5" marL="0" marR="0" rtl="0" algn="r">
              <a:spcBef>
                <a:spcPts val="0"/>
              </a:spcBef>
              <a:spcAft>
                <a:spcPts val="0"/>
              </a:spcAft>
              <a:buNone/>
              <a:defRPr sz="1200">
                <a:solidFill>
                  <a:srgbClr val="000000"/>
                </a:solidFill>
                <a:latin typeface="Arial"/>
                <a:ea typeface="Arial"/>
                <a:cs typeface="Arial"/>
                <a:sym typeface="Arial"/>
              </a:defRPr>
            </a:lvl6pPr>
            <a:lvl7pPr indent="0" lvl="6" marL="0" marR="0" rtl="0" algn="r">
              <a:spcBef>
                <a:spcPts val="0"/>
              </a:spcBef>
              <a:spcAft>
                <a:spcPts val="0"/>
              </a:spcAft>
              <a:buNone/>
              <a:defRPr sz="1200">
                <a:solidFill>
                  <a:srgbClr val="000000"/>
                </a:solidFill>
                <a:latin typeface="Arial"/>
                <a:ea typeface="Arial"/>
                <a:cs typeface="Arial"/>
                <a:sym typeface="Arial"/>
              </a:defRPr>
            </a:lvl7pPr>
            <a:lvl8pPr indent="0" lvl="7" marL="0" marR="0" rtl="0" algn="r">
              <a:spcBef>
                <a:spcPts val="0"/>
              </a:spcBef>
              <a:spcAft>
                <a:spcPts val="0"/>
              </a:spcAft>
              <a:buNone/>
              <a:defRPr sz="1200">
                <a:solidFill>
                  <a:srgbClr val="000000"/>
                </a:solidFill>
                <a:latin typeface="Arial"/>
                <a:ea typeface="Arial"/>
                <a:cs typeface="Arial"/>
                <a:sym typeface="Arial"/>
              </a:defRPr>
            </a:lvl8pPr>
            <a:lvl9pPr indent="0" lvl="8" marL="0" marR="0" rtl="0" algn="r">
              <a:spcBef>
                <a:spcPts val="0"/>
              </a:spcBef>
              <a:spcAft>
                <a:spcPts val="0"/>
              </a:spcAft>
              <a:buNone/>
              <a:defRPr sz="12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5" name="Shape 35"/>
        <p:cNvGrpSpPr/>
        <p:nvPr/>
      </p:nvGrpSpPr>
      <p:grpSpPr>
        <a:xfrm>
          <a:off x="0" y="0"/>
          <a:ext cx="0" cy="0"/>
          <a:chOff x="0" y="0"/>
          <a:chExt cx="0" cy="0"/>
        </a:xfrm>
      </p:grpSpPr>
      <p:sp>
        <p:nvSpPr>
          <p:cNvPr id="36" name="Google Shape;36;p5"/>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lstStyle>
            <a:lvl1pPr lvl="0" marR="0" rtl="0" algn="ctr">
              <a:spcBef>
                <a:spcPts val="0"/>
              </a:spcBef>
              <a:spcAft>
                <a:spcPts val="0"/>
              </a:spcAft>
              <a:buSzPts val="1400"/>
              <a:buNone/>
              <a:defRPr b="1" i="0" sz="36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9pPr>
          </a:lstStyle>
          <a:p/>
        </p:txBody>
      </p:sp>
      <p:sp>
        <p:nvSpPr>
          <p:cNvPr id="37" name="Google Shape;37;p5"/>
          <p:cNvSpPr txBox="1"/>
          <p:nvPr>
            <p:ph idx="1" type="body"/>
          </p:nvPr>
        </p:nvSpPr>
        <p:spPr>
          <a:xfrm>
            <a:off x="685800" y="1089025"/>
            <a:ext cx="3808413" cy="5205413"/>
          </a:xfrm>
          <a:prstGeom prst="rect">
            <a:avLst/>
          </a:prstGeom>
          <a:noFill/>
          <a:ln>
            <a:noFill/>
          </a:ln>
        </p:spPr>
        <p:txBody>
          <a:bodyPr anchorCtr="0" anchor="t" bIns="46800" lIns="90000" spcFirstLastPara="1" rIns="90000" wrap="square" tIns="46800"/>
          <a:lstStyle>
            <a:lvl1pPr indent="-406400" lvl="0" marL="457200" marR="0" rtl="0" algn="l">
              <a:spcBef>
                <a:spcPts val="8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1pPr>
            <a:lvl2pPr indent="-381000" lvl="1" marL="914400" marR="0" rtl="0" algn="l">
              <a:spcBef>
                <a:spcPts val="7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indent="-355600" lvl="2" marL="1371600" marR="0" rtl="0" algn="l">
              <a:spcBef>
                <a:spcPts val="6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indent="-342900" lvl="3" marL="1828800" marR="0" rtl="0" algn="l">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rtl="0" algn="l">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6pPr>
            <a:lvl7pPr indent="-342900" lvl="6" marL="3200400" marR="0" rtl="0" algn="l">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7pPr>
            <a:lvl8pPr indent="-342900" lvl="7" marL="3657600" marR="0" rtl="0" algn="l">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8pPr>
            <a:lvl9pPr indent="-342900" lvl="8" marL="4114800" marR="0" rtl="0" algn="l">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9pPr>
          </a:lstStyle>
          <a:p/>
        </p:txBody>
      </p:sp>
      <p:sp>
        <p:nvSpPr>
          <p:cNvPr id="38" name="Google Shape;38;p5"/>
          <p:cNvSpPr txBox="1"/>
          <p:nvPr>
            <p:ph idx="2" type="body"/>
          </p:nvPr>
        </p:nvSpPr>
        <p:spPr>
          <a:xfrm>
            <a:off x="4646613" y="1089025"/>
            <a:ext cx="3810000" cy="5205413"/>
          </a:xfrm>
          <a:prstGeom prst="rect">
            <a:avLst/>
          </a:prstGeom>
          <a:noFill/>
          <a:ln>
            <a:noFill/>
          </a:ln>
        </p:spPr>
        <p:txBody>
          <a:bodyPr anchorCtr="0" anchor="t" bIns="46800" lIns="90000" spcFirstLastPara="1" rIns="90000" wrap="square" tIns="46800"/>
          <a:lstStyle>
            <a:lvl1pPr indent="-406400" lvl="0" marL="457200" marR="0" rtl="0" algn="l">
              <a:spcBef>
                <a:spcPts val="8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1pPr>
            <a:lvl2pPr indent="-381000" lvl="1" marL="914400" marR="0" rtl="0" algn="l">
              <a:spcBef>
                <a:spcPts val="7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indent="-355600" lvl="2" marL="1371600" marR="0" rtl="0" algn="l">
              <a:spcBef>
                <a:spcPts val="6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indent="-342900" lvl="3" marL="1828800" marR="0" rtl="0" algn="l">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rtl="0" algn="l">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6pPr>
            <a:lvl7pPr indent="-342900" lvl="6" marL="3200400" marR="0" rtl="0" algn="l">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7pPr>
            <a:lvl8pPr indent="-342900" lvl="7" marL="3657600" marR="0" rtl="0" algn="l">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8pPr>
            <a:lvl9pPr indent="-342900" lvl="8" marL="4114800" marR="0" rtl="0" algn="l">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9pPr>
          </a:lstStyle>
          <a:p/>
        </p:txBody>
      </p:sp>
      <p:sp>
        <p:nvSpPr>
          <p:cNvPr id="39" name="Google Shape;39;p5"/>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lvl1pPr indent="0" lvl="0" marL="0" marR="0" rtl="0" algn="r">
              <a:spcBef>
                <a:spcPts val="0"/>
              </a:spcBef>
              <a:spcAft>
                <a:spcPts val="0"/>
              </a:spcAft>
              <a:buNone/>
              <a:defRPr sz="1200">
                <a:solidFill>
                  <a:srgbClr val="000000"/>
                </a:solidFill>
                <a:latin typeface="Arial"/>
                <a:ea typeface="Arial"/>
                <a:cs typeface="Arial"/>
                <a:sym typeface="Arial"/>
              </a:defRPr>
            </a:lvl1pPr>
            <a:lvl2pPr indent="0" lvl="1" marL="0" marR="0" rtl="0" algn="r">
              <a:spcBef>
                <a:spcPts val="0"/>
              </a:spcBef>
              <a:spcAft>
                <a:spcPts val="0"/>
              </a:spcAft>
              <a:buNone/>
              <a:defRPr sz="1200">
                <a:solidFill>
                  <a:srgbClr val="000000"/>
                </a:solidFill>
                <a:latin typeface="Arial"/>
                <a:ea typeface="Arial"/>
                <a:cs typeface="Arial"/>
                <a:sym typeface="Arial"/>
              </a:defRPr>
            </a:lvl2pPr>
            <a:lvl3pPr indent="0" lvl="2" marL="0" marR="0" rtl="0" algn="r">
              <a:spcBef>
                <a:spcPts val="0"/>
              </a:spcBef>
              <a:spcAft>
                <a:spcPts val="0"/>
              </a:spcAft>
              <a:buNone/>
              <a:defRPr sz="1200">
                <a:solidFill>
                  <a:srgbClr val="000000"/>
                </a:solidFill>
                <a:latin typeface="Arial"/>
                <a:ea typeface="Arial"/>
                <a:cs typeface="Arial"/>
                <a:sym typeface="Arial"/>
              </a:defRPr>
            </a:lvl3pPr>
            <a:lvl4pPr indent="0" lvl="3" marL="0" marR="0" rtl="0" algn="r">
              <a:spcBef>
                <a:spcPts val="0"/>
              </a:spcBef>
              <a:spcAft>
                <a:spcPts val="0"/>
              </a:spcAft>
              <a:buNone/>
              <a:defRPr sz="1200">
                <a:solidFill>
                  <a:srgbClr val="000000"/>
                </a:solidFill>
                <a:latin typeface="Arial"/>
                <a:ea typeface="Arial"/>
                <a:cs typeface="Arial"/>
                <a:sym typeface="Arial"/>
              </a:defRPr>
            </a:lvl4pPr>
            <a:lvl5pPr indent="0" lvl="4" marL="0" marR="0" rtl="0" algn="r">
              <a:spcBef>
                <a:spcPts val="0"/>
              </a:spcBef>
              <a:spcAft>
                <a:spcPts val="0"/>
              </a:spcAft>
              <a:buNone/>
              <a:defRPr sz="1200">
                <a:solidFill>
                  <a:srgbClr val="000000"/>
                </a:solidFill>
                <a:latin typeface="Arial"/>
                <a:ea typeface="Arial"/>
                <a:cs typeface="Arial"/>
                <a:sym typeface="Arial"/>
              </a:defRPr>
            </a:lvl5pPr>
            <a:lvl6pPr indent="0" lvl="5" marL="0" marR="0" rtl="0" algn="r">
              <a:spcBef>
                <a:spcPts val="0"/>
              </a:spcBef>
              <a:spcAft>
                <a:spcPts val="0"/>
              </a:spcAft>
              <a:buNone/>
              <a:defRPr sz="1200">
                <a:solidFill>
                  <a:srgbClr val="000000"/>
                </a:solidFill>
                <a:latin typeface="Arial"/>
                <a:ea typeface="Arial"/>
                <a:cs typeface="Arial"/>
                <a:sym typeface="Arial"/>
              </a:defRPr>
            </a:lvl6pPr>
            <a:lvl7pPr indent="0" lvl="6" marL="0" marR="0" rtl="0" algn="r">
              <a:spcBef>
                <a:spcPts val="0"/>
              </a:spcBef>
              <a:spcAft>
                <a:spcPts val="0"/>
              </a:spcAft>
              <a:buNone/>
              <a:defRPr sz="1200">
                <a:solidFill>
                  <a:srgbClr val="000000"/>
                </a:solidFill>
                <a:latin typeface="Arial"/>
                <a:ea typeface="Arial"/>
                <a:cs typeface="Arial"/>
                <a:sym typeface="Arial"/>
              </a:defRPr>
            </a:lvl7pPr>
            <a:lvl8pPr indent="0" lvl="7" marL="0" marR="0" rtl="0" algn="r">
              <a:spcBef>
                <a:spcPts val="0"/>
              </a:spcBef>
              <a:spcAft>
                <a:spcPts val="0"/>
              </a:spcAft>
              <a:buNone/>
              <a:defRPr sz="1200">
                <a:solidFill>
                  <a:srgbClr val="000000"/>
                </a:solidFill>
                <a:latin typeface="Arial"/>
                <a:ea typeface="Arial"/>
                <a:cs typeface="Arial"/>
                <a:sym typeface="Arial"/>
              </a:defRPr>
            </a:lvl8pPr>
            <a:lvl9pPr indent="0" lvl="8" marL="0" marR="0" rtl="0" algn="r">
              <a:spcBef>
                <a:spcPts val="0"/>
              </a:spcBef>
              <a:spcAft>
                <a:spcPts val="0"/>
              </a:spcAft>
              <a:buNone/>
              <a:defRPr sz="12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6800" lIns="90000" spcFirstLastPara="1" rIns="90000" wrap="square" tIns="46800"/>
          <a:lstStyle>
            <a:lvl1pPr lvl="0" marR="0" rtl="0" algn="ctr">
              <a:spcBef>
                <a:spcPts val="0"/>
              </a:spcBef>
              <a:spcAft>
                <a:spcPts val="0"/>
              </a:spcAft>
              <a:buSzPts val="1400"/>
              <a:buNone/>
              <a:defRPr b="1" i="0" sz="36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6800" lIns="90000" spcFirstLastPara="1" rIns="90000" wrap="square" tIns="46800"/>
          <a:lstStyle>
            <a:lvl1pPr indent="-228600" lvl="0" marL="457200" marR="0" rtl="0" algn="l">
              <a:spcBef>
                <a:spcPts val="80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6800" lIns="90000" spcFirstLastPara="1" rIns="90000" wrap="square" tIns="46800"/>
          <a:lstStyle>
            <a:lvl1pPr indent="-381000" lvl="0" marL="457200" marR="0" rtl="0" algn="l">
              <a:spcBef>
                <a:spcPts val="8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spcBef>
                <a:spcPts val="7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6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3pPr>
            <a:lvl4pPr indent="-330200" lvl="3" marL="1828800" marR="0" rtl="0" algn="l">
              <a:spcBef>
                <a:spcPts val="5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spcBef>
                <a:spcPts val="5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spcBef>
                <a:spcPts val="5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spcBef>
                <a:spcPts val="5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spcBef>
                <a:spcPts val="5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spcBef>
                <a:spcPts val="5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6800" lIns="90000" spcFirstLastPara="1" rIns="90000" wrap="square" tIns="46800"/>
          <a:lstStyle>
            <a:lvl1pPr indent="-228600" lvl="0" marL="457200" marR="0" rtl="0" algn="l">
              <a:spcBef>
                <a:spcPts val="800"/>
              </a:spcBef>
              <a:spcAft>
                <a:spcPts val="0"/>
              </a:spcAft>
              <a:buClr>
                <a:srgbClr val="000000"/>
              </a:buClr>
              <a:buSzPts val="2400"/>
              <a:buFont typeface="Arial"/>
              <a:buNone/>
              <a:defRPr b="1" i="0" sz="24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Clr>
                <a:srgbClr val="000000"/>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6800" lIns="90000" spcFirstLastPara="1" rIns="90000" wrap="square" tIns="46800"/>
          <a:lstStyle>
            <a:lvl1pPr indent="-381000" lvl="0" marL="457200" marR="0" rtl="0" algn="l">
              <a:spcBef>
                <a:spcPts val="8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spcBef>
                <a:spcPts val="7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6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3pPr>
            <a:lvl4pPr indent="-330200" lvl="3" marL="1828800" marR="0" rtl="0" algn="l">
              <a:spcBef>
                <a:spcPts val="5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spcBef>
                <a:spcPts val="5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spcBef>
                <a:spcPts val="5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6pPr>
            <a:lvl7pPr indent="-330200" lvl="6" marL="3200400" marR="0" rtl="0" algn="l">
              <a:spcBef>
                <a:spcPts val="5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7pPr>
            <a:lvl8pPr indent="-330200" lvl="7" marL="3657600" marR="0" rtl="0" algn="l">
              <a:spcBef>
                <a:spcPts val="5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8pPr>
            <a:lvl9pPr indent="-330200" lvl="8" marL="4114800" marR="0" rtl="0" algn="l">
              <a:spcBef>
                <a:spcPts val="50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9pPr>
          </a:lstStyle>
          <a:p/>
        </p:txBody>
      </p:sp>
      <p:sp>
        <p:nvSpPr>
          <p:cNvPr id="46" name="Google Shape;46;p6"/>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lvl1pPr indent="0" lvl="0" marL="0" marR="0" rtl="0" algn="r">
              <a:spcBef>
                <a:spcPts val="0"/>
              </a:spcBef>
              <a:spcAft>
                <a:spcPts val="0"/>
              </a:spcAft>
              <a:buNone/>
              <a:defRPr sz="1200">
                <a:solidFill>
                  <a:srgbClr val="000000"/>
                </a:solidFill>
                <a:latin typeface="Arial"/>
                <a:ea typeface="Arial"/>
                <a:cs typeface="Arial"/>
                <a:sym typeface="Arial"/>
              </a:defRPr>
            </a:lvl1pPr>
            <a:lvl2pPr indent="0" lvl="1" marL="0" marR="0" rtl="0" algn="r">
              <a:spcBef>
                <a:spcPts val="0"/>
              </a:spcBef>
              <a:spcAft>
                <a:spcPts val="0"/>
              </a:spcAft>
              <a:buNone/>
              <a:defRPr sz="1200">
                <a:solidFill>
                  <a:srgbClr val="000000"/>
                </a:solidFill>
                <a:latin typeface="Arial"/>
                <a:ea typeface="Arial"/>
                <a:cs typeface="Arial"/>
                <a:sym typeface="Arial"/>
              </a:defRPr>
            </a:lvl2pPr>
            <a:lvl3pPr indent="0" lvl="2" marL="0" marR="0" rtl="0" algn="r">
              <a:spcBef>
                <a:spcPts val="0"/>
              </a:spcBef>
              <a:spcAft>
                <a:spcPts val="0"/>
              </a:spcAft>
              <a:buNone/>
              <a:defRPr sz="1200">
                <a:solidFill>
                  <a:srgbClr val="000000"/>
                </a:solidFill>
                <a:latin typeface="Arial"/>
                <a:ea typeface="Arial"/>
                <a:cs typeface="Arial"/>
                <a:sym typeface="Arial"/>
              </a:defRPr>
            </a:lvl3pPr>
            <a:lvl4pPr indent="0" lvl="3" marL="0" marR="0" rtl="0" algn="r">
              <a:spcBef>
                <a:spcPts val="0"/>
              </a:spcBef>
              <a:spcAft>
                <a:spcPts val="0"/>
              </a:spcAft>
              <a:buNone/>
              <a:defRPr sz="1200">
                <a:solidFill>
                  <a:srgbClr val="000000"/>
                </a:solidFill>
                <a:latin typeface="Arial"/>
                <a:ea typeface="Arial"/>
                <a:cs typeface="Arial"/>
                <a:sym typeface="Arial"/>
              </a:defRPr>
            </a:lvl4pPr>
            <a:lvl5pPr indent="0" lvl="4" marL="0" marR="0" rtl="0" algn="r">
              <a:spcBef>
                <a:spcPts val="0"/>
              </a:spcBef>
              <a:spcAft>
                <a:spcPts val="0"/>
              </a:spcAft>
              <a:buNone/>
              <a:defRPr sz="1200">
                <a:solidFill>
                  <a:srgbClr val="000000"/>
                </a:solidFill>
                <a:latin typeface="Arial"/>
                <a:ea typeface="Arial"/>
                <a:cs typeface="Arial"/>
                <a:sym typeface="Arial"/>
              </a:defRPr>
            </a:lvl5pPr>
            <a:lvl6pPr indent="0" lvl="5" marL="0" marR="0" rtl="0" algn="r">
              <a:spcBef>
                <a:spcPts val="0"/>
              </a:spcBef>
              <a:spcAft>
                <a:spcPts val="0"/>
              </a:spcAft>
              <a:buNone/>
              <a:defRPr sz="1200">
                <a:solidFill>
                  <a:srgbClr val="000000"/>
                </a:solidFill>
                <a:latin typeface="Arial"/>
                <a:ea typeface="Arial"/>
                <a:cs typeface="Arial"/>
                <a:sym typeface="Arial"/>
              </a:defRPr>
            </a:lvl6pPr>
            <a:lvl7pPr indent="0" lvl="6" marL="0" marR="0" rtl="0" algn="r">
              <a:spcBef>
                <a:spcPts val="0"/>
              </a:spcBef>
              <a:spcAft>
                <a:spcPts val="0"/>
              </a:spcAft>
              <a:buNone/>
              <a:defRPr sz="1200">
                <a:solidFill>
                  <a:srgbClr val="000000"/>
                </a:solidFill>
                <a:latin typeface="Arial"/>
                <a:ea typeface="Arial"/>
                <a:cs typeface="Arial"/>
                <a:sym typeface="Arial"/>
              </a:defRPr>
            </a:lvl7pPr>
            <a:lvl8pPr indent="0" lvl="7" marL="0" marR="0" rtl="0" algn="r">
              <a:spcBef>
                <a:spcPts val="0"/>
              </a:spcBef>
              <a:spcAft>
                <a:spcPts val="0"/>
              </a:spcAft>
              <a:buNone/>
              <a:defRPr sz="1200">
                <a:solidFill>
                  <a:srgbClr val="000000"/>
                </a:solidFill>
                <a:latin typeface="Arial"/>
                <a:ea typeface="Arial"/>
                <a:cs typeface="Arial"/>
                <a:sym typeface="Arial"/>
              </a:defRPr>
            </a:lvl8pPr>
            <a:lvl9pPr indent="0" lvl="8" marL="0" marR="0" rtl="0" algn="r">
              <a:spcBef>
                <a:spcPts val="0"/>
              </a:spcBef>
              <a:spcAft>
                <a:spcPts val="0"/>
              </a:spcAft>
              <a:buNone/>
              <a:defRPr sz="12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 name="Shape 47"/>
        <p:cNvGrpSpPr/>
        <p:nvPr/>
      </p:nvGrpSpPr>
      <p:grpSpPr>
        <a:xfrm>
          <a:off x="0" y="0"/>
          <a:ext cx="0" cy="0"/>
          <a:chOff x="0" y="0"/>
          <a:chExt cx="0" cy="0"/>
        </a:xfrm>
      </p:grpSpPr>
      <p:sp>
        <p:nvSpPr>
          <p:cNvPr id="48" name="Google Shape;48;p7"/>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lstStyle>
            <a:lvl1pPr lvl="0" marR="0" rtl="0" algn="ctr">
              <a:spcBef>
                <a:spcPts val="0"/>
              </a:spcBef>
              <a:spcAft>
                <a:spcPts val="0"/>
              </a:spcAft>
              <a:buSzPts val="1400"/>
              <a:buNone/>
              <a:defRPr b="1" i="0" sz="36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9pPr>
          </a:lstStyle>
          <a:p/>
        </p:txBody>
      </p:sp>
      <p:sp>
        <p:nvSpPr>
          <p:cNvPr id="49" name="Google Shape;49;p7"/>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lvl1pPr indent="0" lvl="0" marL="0" marR="0" rtl="0" algn="r">
              <a:spcBef>
                <a:spcPts val="0"/>
              </a:spcBef>
              <a:spcAft>
                <a:spcPts val="0"/>
              </a:spcAft>
              <a:buNone/>
              <a:defRPr sz="1200">
                <a:solidFill>
                  <a:srgbClr val="000000"/>
                </a:solidFill>
                <a:latin typeface="Arial"/>
                <a:ea typeface="Arial"/>
                <a:cs typeface="Arial"/>
                <a:sym typeface="Arial"/>
              </a:defRPr>
            </a:lvl1pPr>
            <a:lvl2pPr indent="0" lvl="1" marL="0" marR="0" rtl="0" algn="r">
              <a:spcBef>
                <a:spcPts val="0"/>
              </a:spcBef>
              <a:spcAft>
                <a:spcPts val="0"/>
              </a:spcAft>
              <a:buNone/>
              <a:defRPr sz="1200">
                <a:solidFill>
                  <a:srgbClr val="000000"/>
                </a:solidFill>
                <a:latin typeface="Arial"/>
                <a:ea typeface="Arial"/>
                <a:cs typeface="Arial"/>
                <a:sym typeface="Arial"/>
              </a:defRPr>
            </a:lvl2pPr>
            <a:lvl3pPr indent="0" lvl="2" marL="0" marR="0" rtl="0" algn="r">
              <a:spcBef>
                <a:spcPts val="0"/>
              </a:spcBef>
              <a:spcAft>
                <a:spcPts val="0"/>
              </a:spcAft>
              <a:buNone/>
              <a:defRPr sz="1200">
                <a:solidFill>
                  <a:srgbClr val="000000"/>
                </a:solidFill>
                <a:latin typeface="Arial"/>
                <a:ea typeface="Arial"/>
                <a:cs typeface="Arial"/>
                <a:sym typeface="Arial"/>
              </a:defRPr>
            </a:lvl3pPr>
            <a:lvl4pPr indent="0" lvl="3" marL="0" marR="0" rtl="0" algn="r">
              <a:spcBef>
                <a:spcPts val="0"/>
              </a:spcBef>
              <a:spcAft>
                <a:spcPts val="0"/>
              </a:spcAft>
              <a:buNone/>
              <a:defRPr sz="1200">
                <a:solidFill>
                  <a:srgbClr val="000000"/>
                </a:solidFill>
                <a:latin typeface="Arial"/>
                <a:ea typeface="Arial"/>
                <a:cs typeface="Arial"/>
                <a:sym typeface="Arial"/>
              </a:defRPr>
            </a:lvl4pPr>
            <a:lvl5pPr indent="0" lvl="4" marL="0" marR="0" rtl="0" algn="r">
              <a:spcBef>
                <a:spcPts val="0"/>
              </a:spcBef>
              <a:spcAft>
                <a:spcPts val="0"/>
              </a:spcAft>
              <a:buNone/>
              <a:defRPr sz="1200">
                <a:solidFill>
                  <a:srgbClr val="000000"/>
                </a:solidFill>
                <a:latin typeface="Arial"/>
                <a:ea typeface="Arial"/>
                <a:cs typeface="Arial"/>
                <a:sym typeface="Arial"/>
              </a:defRPr>
            </a:lvl5pPr>
            <a:lvl6pPr indent="0" lvl="5" marL="0" marR="0" rtl="0" algn="r">
              <a:spcBef>
                <a:spcPts val="0"/>
              </a:spcBef>
              <a:spcAft>
                <a:spcPts val="0"/>
              </a:spcAft>
              <a:buNone/>
              <a:defRPr sz="1200">
                <a:solidFill>
                  <a:srgbClr val="000000"/>
                </a:solidFill>
                <a:latin typeface="Arial"/>
                <a:ea typeface="Arial"/>
                <a:cs typeface="Arial"/>
                <a:sym typeface="Arial"/>
              </a:defRPr>
            </a:lvl6pPr>
            <a:lvl7pPr indent="0" lvl="6" marL="0" marR="0" rtl="0" algn="r">
              <a:spcBef>
                <a:spcPts val="0"/>
              </a:spcBef>
              <a:spcAft>
                <a:spcPts val="0"/>
              </a:spcAft>
              <a:buNone/>
              <a:defRPr sz="1200">
                <a:solidFill>
                  <a:srgbClr val="000000"/>
                </a:solidFill>
                <a:latin typeface="Arial"/>
                <a:ea typeface="Arial"/>
                <a:cs typeface="Arial"/>
                <a:sym typeface="Arial"/>
              </a:defRPr>
            </a:lvl7pPr>
            <a:lvl8pPr indent="0" lvl="7" marL="0" marR="0" rtl="0" algn="r">
              <a:spcBef>
                <a:spcPts val="0"/>
              </a:spcBef>
              <a:spcAft>
                <a:spcPts val="0"/>
              </a:spcAft>
              <a:buNone/>
              <a:defRPr sz="1200">
                <a:solidFill>
                  <a:srgbClr val="000000"/>
                </a:solidFill>
                <a:latin typeface="Arial"/>
                <a:ea typeface="Arial"/>
                <a:cs typeface="Arial"/>
                <a:sym typeface="Arial"/>
              </a:defRPr>
            </a:lvl8pPr>
            <a:lvl9pPr indent="0" lvl="8" marL="0" marR="0" rtl="0" algn="r">
              <a:spcBef>
                <a:spcPts val="0"/>
              </a:spcBef>
              <a:spcAft>
                <a:spcPts val="0"/>
              </a:spcAft>
              <a:buNone/>
              <a:defRPr sz="12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lvl1pPr indent="0" lvl="0" marL="0" marR="0" rtl="0" algn="r">
              <a:spcBef>
                <a:spcPts val="0"/>
              </a:spcBef>
              <a:spcAft>
                <a:spcPts val="0"/>
              </a:spcAft>
              <a:buNone/>
              <a:defRPr sz="1200">
                <a:solidFill>
                  <a:srgbClr val="000000"/>
                </a:solidFill>
                <a:latin typeface="Arial"/>
                <a:ea typeface="Arial"/>
                <a:cs typeface="Arial"/>
                <a:sym typeface="Arial"/>
              </a:defRPr>
            </a:lvl1pPr>
            <a:lvl2pPr indent="0" lvl="1" marL="0" marR="0" rtl="0" algn="r">
              <a:spcBef>
                <a:spcPts val="0"/>
              </a:spcBef>
              <a:spcAft>
                <a:spcPts val="0"/>
              </a:spcAft>
              <a:buNone/>
              <a:defRPr sz="1200">
                <a:solidFill>
                  <a:srgbClr val="000000"/>
                </a:solidFill>
                <a:latin typeface="Arial"/>
                <a:ea typeface="Arial"/>
                <a:cs typeface="Arial"/>
                <a:sym typeface="Arial"/>
              </a:defRPr>
            </a:lvl2pPr>
            <a:lvl3pPr indent="0" lvl="2" marL="0" marR="0" rtl="0" algn="r">
              <a:spcBef>
                <a:spcPts val="0"/>
              </a:spcBef>
              <a:spcAft>
                <a:spcPts val="0"/>
              </a:spcAft>
              <a:buNone/>
              <a:defRPr sz="1200">
                <a:solidFill>
                  <a:srgbClr val="000000"/>
                </a:solidFill>
                <a:latin typeface="Arial"/>
                <a:ea typeface="Arial"/>
                <a:cs typeface="Arial"/>
                <a:sym typeface="Arial"/>
              </a:defRPr>
            </a:lvl3pPr>
            <a:lvl4pPr indent="0" lvl="3" marL="0" marR="0" rtl="0" algn="r">
              <a:spcBef>
                <a:spcPts val="0"/>
              </a:spcBef>
              <a:spcAft>
                <a:spcPts val="0"/>
              </a:spcAft>
              <a:buNone/>
              <a:defRPr sz="1200">
                <a:solidFill>
                  <a:srgbClr val="000000"/>
                </a:solidFill>
                <a:latin typeface="Arial"/>
                <a:ea typeface="Arial"/>
                <a:cs typeface="Arial"/>
                <a:sym typeface="Arial"/>
              </a:defRPr>
            </a:lvl4pPr>
            <a:lvl5pPr indent="0" lvl="4" marL="0" marR="0" rtl="0" algn="r">
              <a:spcBef>
                <a:spcPts val="0"/>
              </a:spcBef>
              <a:spcAft>
                <a:spcPts val="0"/>
              </a:spcAft>
              <a:buNone/>
              <a:defRPr sz="1200">
                <a:solidFill>
                  <a:srgbClr val="000000"/>
                </a:solidFill>
                <a:latin typeface="Arial"/>
                <a:ea typeface="Arial"/>
                <a:cs typeface="Arial"/>
                <a:sym typeface="Arial"/>
              </a:defRPr>
            </a:lvl5pPr>
            <a:lvl6pPr indent="0" lvl="5" marL="0" marR="0" rtl="0" algn="r">
              <a:spcBef>
                <a:spcPts val="0"/>
              </a:spcBef>
              <a:spcAft>
                <a:spcPts val="0"/>
              </a:spcAft>
              <a:buNone/>
              <a:defRPr sz="1200">
                <a:solidFill>
                  <a:srgbClr val="000000"/>
                </a:solidFill>
                <a:latin typeface="Arial"/>
                <a:ea typeface="Arial"/>
                <a:cs typeface="Arial"/>
                <a:sym typeface="Arial"/>
              </a:defRPr>
            </a:lvl6pPr>
            <a:lvl7pPr indent="0" lvl="6" marL="0" marR="0" rtl="0" algn="r">
              <a:spcBef>
                <a:spcPts val="0"/>
              </a:spcBef>
              <a:spcAft>
                <a:spcPts val="0"/>
              </a:spcAft>
              <a:buNone/>
              <a:defRPr sz="1200">
                <a:solidFill>
                  <a:srgbClr val="000000"/>
                </a:solidFill>
                <a:latin typeface="Arial"/>
                <a:ea typeface="Arial"/>
                <a:cs typeface="Arial"/>
                <a:sym typeface="Arial"/>
              </a:defRPr>
            </a:lvl7pPr>
            <a:lvl8pPr indent="0" lvl="7" marL="0" marR="0" rtl="0" algn="r">
              <a:spcBef>
                <a:spcPts val="0"/>
              </a:spcBef>
              <a:spcAft>
                <a:spcPts val="0"/>
              </a:spcAft>
              <a:buNone/>
              <a:defRPr sz="1200">
                <a:solidFill>
                  <a:srgbClr val="000000"/>
                </a:solidFill>
                <a:latin typeface="Arial"/>
                <a:ea typeface="Arial"/>
                <a:cs typeface="Arial"/>
                <a:sym typeface="Arial"/>
              </a:defRPr>
            </a:lvl8pPr>
            <a:lvl9pPr indent="0" lvl="8" marL="0" marR="0" rtl="0" algn="r">
              <a:spcBef>
                <a:spcPts val="0"/>
              </a:spcBef>
              <a:spcAft>
                <a:spcPts val="0"/>
              </a:spcAft>
              <a:buNone/>
              <a:defRPr sz="12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3050"/>
            <a:ext cx="3008313" cy="1162050"/>
          </a:xfrm>
          <a:prstGeom prst="rect">
            <a:avLst/>
          </a:prstGeom>
          <a:noFill/>
          <a:ln>
            <a:noFill/>
          </a:ln>
        </p:spPr>
        <p:txBody>
          <a:bodyPr anchorCtr="0" anchor="b" bIns="46800" lIns="90000" spcFirstLastPara="1" rIns="90000" wrap="square" tIns="46800"/>
          <a:lstStyle>
            <a:lvl1pPr lvl="0" marR="0" rtl="0" algn="l">
              <a:spcBef>
                <a:spcPts val="0"/>
              </a:spcBef>
              <a:spcAft>
                <a:spcPts val="0"/>
              </a:spcAft>
              <a:buSzPts val="1400"/>
              <a:buNone/>
              <a:defRPr b="1" i="0" sz="20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9pPr>
          </a:lstStyle>
          <a:p/>
        </p:txBody>
      </p:sp>
      <p:sp>
        <p:nvSpPr>
          <p:cNvPr id="54" name="Google Shape;54;p9"/>
          <p:cNvSpPr txBox="1"/>
          <p:nvPr>
            <p:ph idx="1" type="body"/>
          </p:nvPr>
        </p:nvSpPr>
        <p:spPr>
          <a:xfrm>
            <a:off x="3575050" y="273050"/>
            <a:ext cx="5111750" cy="5853113"/>
          </a:xfrm>
          <a:prstGeom prst="rect">
            <a:avLst/>
          </a:prstGeom>
          <a:noFill/>
          <a:ln>
            <a:noFill/>
          </a:ln>
        </p:spPr>
        <p:txBody>
          <a:bodyPr anchorCtr="0" anchor="t" bIns="46800" lIns="90000" spcFirstLastPara="1" rIns="90000" wrap="square" tIns="46800"/>
          <a:lstStyle>
            <a:lvl1pPr indent="-431800" lvl="0" marL="457200" marR="0" rtl="0" algn="l">
              <a:spcBef>
                <a:spcPts val="80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indent="-406400" lvl="1" marL="914400" marR="0" rtl="0" algn="l">
              <a:spcBef>
                <a:spcPts val="7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2pPr>
            <a:lvl3pPr indent="-381000" lvl="2" marL="1371600" marR="0" rtl="0" algn="l">
              <a:spcBef>
                <a:spcPts val="6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3pPr>
            <a:lvl4pPr indent="-355600" lvl="3" marL="18288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indent="-355600" lvl="4" marL="22860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indent="-355600" lvl="5" marL="27432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6pPr>
            <a:lvl7pPr indent="-355600" lvl="6" marL="32004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7pPr>
            <a:lvl8pPr indent="-355600" lvl="7" marL="36576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8pPr>
            <a:lvl9pPr indent="-355600" lvl="8" marL="41148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55" name="Google Shape;55;p9"/>
          <p:cNvSpPr txBox="1"/>
          <p:nvPr>
            <p:ph idx="2" type="body"/>
          </p:nvPr>
        </p:nvSpPr>
        <p:spPr>
          <a:xfrm>
            <a:off x="457200" y="1435100"/>
            <a:ext cx="3008313" cy="4691063"/>
          </a:xfrm>
          <a:prstGeom prst="rect">
            <a:avLst/>
          </a:prstGeom>
          <a:noFill/>
          <a:ln>
            <a:noFill/>
          </a:ln>
        </p:spPr>
        <p:txBody>
          <a:bodyPr anchorCtr="0" anchor="t" bIns="46800" lIns="90000" spcFirstLastPara="1" rIns="90000" wrap="square" tIns="46800"/>
          <a:lstStyle>
            <a:lvl1pPr indent="-228600" lvl="0" marL="457200" marR="0" rtl="0" algn="l">
              <a:spcBef>
                <a:spcPts val="8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56" name="Google Shape;56;p9"/>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lvl1pPr indent="0" lvl="0" marL="0" marR="0" rtl="0" algn="r">
              <a:spcBef>
                <a:spcPts val="0"/>
              </a:spcBef>
              <a:spcAft>
                <a:spcPts val="0"/>
              </a:spcAft>
              <a:buNone/>
              <a:defRPr sz="1200">
                <a:solidFill>
                  <a:srgbClr val="000000"/>
                </a:solidFill>
                <a:latin typeface="Arial"/>
                <a:ea typeface="Arial"/>
                <a:cs typeface="Arial"/>
                <a:sym typeface="Arial"/>
              </a:defRPr>
            </a:lvl1pPr>
            <a:lvl2pPr indent="0" lvl="1" marL="0" marR="0" rtl="0" algn="r">
              <a:spcBef>
                <a:spcPts val="0"/>
              </a:spcBef>
              <a:spcAft>
                <a:spcPts val="0"/>
              </a:spcAft>
              <a:buNone/>
              <a:defRPr sz="1200">
                <a:solidFill>
                  <a:srgbClr val="000000"/>
                </a:solidFill>
                <a:latin typeface="Arial"/>
                <a:ea typeface="Arial"/>
                <a:cs typeface="Arial"/>
                <a:sym typeface="Arial"/>
              </a:defRPr>
            </a:lvl2pPr>
            <a:lvl3pPr indent="0" lvl="2" marL="0" marR="0" rtl="0" algn="r">
              <a:spcBef>
                <a:spcPts val="0"/>
              </a:spcBef>
              <a:spcAft>
                <a:spcPts val="0"/>
              </a:spcAft>
              <a:buNone/>
              <a:defRPr sz="1200">
                <a:solidFill>
                  <a:srgbClr val="000000"/>
                </a:solidFill>
                <a:latin typeface="Arial"/>
                <a:ea typeface="Arial"/>
                <a:cs typeface="Arial"/>
                <a:sym typeface="Arial"/>
              </a:defRPr>
            </a:lvl3pPr>
            <a:lvl4pPr indent="0" lvl="3" marL="0" marR="0" rtl="0" algn="r">
              <a:spcBef>
                <a:spcPts val="0"/>
              </a:spcBef>
              <a:spcAft>
                <a:spcPts val="0"/>
              </a:spcAft>
              <a:buNone/>
              <a:defRPr sz="1200">
                <a:solidFill>
                  <a:srgbClr val="000000"/>
                </a:solidFill>
                <a:latin typeface="Arial"/>
                <a:ea typeface="Arial"/>
                <a:cs typeface="Arial"/>
                <a:sym typeface="Arial"/>
              </a:defRPr>
            </a:lvl4pPr>
            <a:lvl5pPr indent="0" lvl="4" marL="0" marR="0" rtl="0" algn="r">
              <a:spcBef>
                <a:spcPts val="0"/>
              </a:spcBef>
              <a:spcAft>
                <a:spcPts val="0"/>
              </a:spcAft>
              <a:buNone/>
              <a:defRPr sz="1200">
                <a:solidFill>
                  <a:srgbClr val="000000"/>
                </a:solidFill>
                <a:latin typeface="Arial"/>
                <a:ea typeface="Arial"/>
                <a:cs typeface="Arial"/>
                <a:sym typeface="Arial"/>
              </a:defRPr>
            </a:lvl5pPr>
            <a:lvl6pPr indent="0" lvl="5" marL="0" marR="0" rtl="0" algn="r">
              <a:spcBef>
                <a:spcPts val="0"/>
              </a:spcBef>
              <a:spcAft>
                <a:spcPts val="0"/>
              </a:spcAft>
              <a:buNone/>
              <a:defRPr sz="1200">
                <a:solidFill>
                  <a:srgbClr val="000000"/>
                </a:solidFill>
                <a:latin typeface="Arial"/>
                <a:ea typeface="Arial"/>
                <a:cs typeface="Arial"/>
                <a:sym typeface="Arial"/>
              </a:defRPr>
            </a:lvl6pPr>
            <a:lvl7pPr indent="0" lvl="6" marL="0" marR="0" rtl="0" algn="r">
              <a:spcBef>
                <a:spcPts val="0"/>
              </a:spcBef>
              <a:spcAft>
                <a:spcPts val="0"/>
              </a:spcAft>
              <a:buNone/>
              <a:defRPr sz="1200">
                <a:solidFill>
                  <a:srgbClr val="000000"/>
                </a:solidFill>
                <a:latin typeface="Arial"/>
                <a:ea typeface="Arial"/>
                <a:cs typeface="Arial"/>
                <a:sym typeface="Arial"/>
              </a:defRPr>
            </a:lvl7pPr>
            <a:lvl8pPr indent="0" lvl="7" marL="0" marR="0" rtl="0" algn="r">
              <a:spcBef>
                <a:spcPts val="0"/>
              </a:spcBef>
              <a:spcAft>
                <a:spcPts val="0"/>
              </a:spcAft>
              <a:buNone/>
              <a:defRPr sz="1200">
                <a:solidFill>
                  <a:srgbClr val="000000"/>
                </a:solidFill>
                <a:latin typeface="Arial"/>
                <a:ea typeface="Arial"/>
                <a:cs typeface="Arial"/>
                <a:sym typeface="Arial"/>
              </a:defRPr>
            </a:lvl8pPr>
            <a:lvl9pPr indent="0" lvl="8" marL="0" marR="0" rtl="0" algn="r">
              <a:spcBef>
                <a:spcPts val="0"/>
              </a:spcBef>
              <a:spcAft>
                <a:spcPts val="0"/>
              </a:spcAft>
              <a:buNone/>
              <a:defRPr sz="12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7" name="Shape 57"/>
        <p:cNvGrpSpPr/>
        <p:nvPr/>
      </p:nvGrpSpPr>
      <p:grpSpPr>
        <a:xfrm>
          <a:off x="0" y="0"/>
          <a:ext cx="0" cy="0"/>
          <a:chOff x="0" y="0"/>
          <a:chExt cx="0" cy="0"/>
        </a:xfrm>
      </p:grpSpPr>
      <p:sp>
        <p:nvSpPr>
          <p:cNvPr id="58" name="Google Shape;58;p10"/>
          <p:cNvSpPr txBox="1"/>
          <p:nvPr>
            <p:ph type="title"/>
          </p:nvPr>
        </p:nvSpPr>
        <p:spPr>
          <a:xfrm>
            <a:off x="1792288" y="4800600"/>
            <a:ext cx="5486400" cy="566738"/>
          </a:xfrm>
          <a:prstGeom prst="rect">
            <a:avLst/>
          </a:prstGeom>
          <a:noFill/>
          <a:ln>
            <a:noFill/>
          </a:ln>
        </p:spPr>
        <p:txBody>
          <a:bodyPr anchorCtr="0" anchor="b" bIns="46800" lIns="90000" spcFirstLastPara="1" rIns="90000" wrap="square" tIns="46800"/>
          <a:lstStyle>
            <a:lvl1pPr lvl="0" marR="0" rtl="0" algn="l">
              <a:spcBef>
                <a:spcPts val="0"/>
              </a:spcBef>
              <a:spcAft>
                <a:spcPts val="0"/>
              </a:spcAft>
              <a:buSzPts val="1400"/>
              <a:buNone/>
              <a:defRPr b="1" i="0" sz="20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9pPr>
          </a:lstStyle>
          <a:p/>
        </p:txBody>
      </p:sp>
      <p:sp>
        <p:nvSpPr>
          <p:cNvPr id="59" name="Google Shape;59;p10"/>
          <p:cNvSpPr/>
          <p:nvPr>
            <p:ph idx="2" type="pic"/>
          </p:nvPr>
        </p:nvSpPr>
        <p:spPr>
          <a:xfrm>
            <a:off x="1792288" y="612775"/>
            <a:ext cx="5486400" cy="4114800"/>
          </a:xfrm>
          <a:prstGeom prst="rect">
            <a:avLst/>
          </a:prstGeom>
          <a:noFill/>
          <a:ln>
            <a:noFill/>
          </a:ln>
        </p:spPr>
        <p:txBody>
          <a:bodyPr anchorCtr="0" anchor="t" bIns="46800" lIns="90000" spcFirstLastPara="1" rIns="90000" wrap="square" tIns="46800"/>
          <a:lstStyle>
            <a:lvl1pPr lvl="0" marR="0" rtl="0" algn="l">
              <a:spcBef>
                <a:spcPts val="80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spcBef>
                <a:spcPts val="70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spcBef>
                <a:spcPts val="60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3pPr>
            <a:lvl4pPr lvl="3" marR="0" rtl="0" algn="l">
              <a:spcBef>
                <a:spcPts val="5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lvl="4" marR="0" rtl="0" algn="l">
              <a:spcBef>
                <a:spcPts val="5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lvl="5" marR="0" rtl="0" algn="l">
              <a:spcBef>
                <a:spcPts val="5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lvl="6" marR="0" rtl="0" algn="l">
              <a:spcBef>
                <a:spcPts val="5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lvl="7" marR="0" rtl="0" algn="l">
              <a:spcBef>
                <a:spcPts val="5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lvl="8" marR="0" rtl="0" algn="l">
              <a:spcBef>
                <a:spcPts val="50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p:txBody>
      </p:sp>
      <p:sp>
        <p:nvSpPr>
          <p:cNvPr id="60" name="Google Shape;60;p10"/>
          <p:cNvSpPr txBox="1"/>
          <p:nvPr>
            <p:ph idx="1" type="body"/>
          </p:nvPr>
        </p:nvSpPr>
        <p:spPr>
          <a:xfrm>
            <a:off x="1792288" y="5367338"/>
            <a:ext cx="5486400" cy="804862"/>
          </a:xfrm>
          <a:prstGeom prst="rect">
            <a:avLst/>
          </a:prstGeom>
          <a:noFill/>
          <a:ln>
            <a:noFill/>
          </a:ln>
        </p:spPr>
        <p:txBody>
          <a:bodyPr anchorCtr="0" anchor="t" bIns="46800" lIns="90000" spcFirstLastPara="1" rIns="90000" wrap="square" tIns="46800"/>
          <a:lstStyle>
            <a:lvl1pPr indent="-228600" lvl="0" marL="457200" marR="0" rtl="0" algn="l">
              <a:spcBef>
                <a:spcPts val="8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spcBef>
                <a:spcPts val="7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spcBef>
                <a:spcPts val="60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228600" lvl="3" marL="1828800" marR="0" rtl="0" algn="l">
              <a:spcBef>
                <a:spcPts val="5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indent="-228600" lvl="4" marL="2286000" marR="0" rtl="0" algn="l">
              <a:spcBef>
                <a:spcPts val="5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indent="-228600" lvl="5" marL="2743200" marR="0" rtl="0" algn="l">
              <a:spcBef>
                <a:spcPts val="5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indent="-228600" lvl="6" marL="3200400" marR="0" rtl="0" algn="l">
              <a:spcBef>
                <a:spcPts val="5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indent="-228600" lvl="7" marL="3657600" marR="0" rtl="0" algn="l">
              <a:spcBef>
                <a:spcPts val="5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indent="-228600" lvl="8" marL="4114800" marR="0" rtl="0" algn="l">
              <a:spcBef>
                <a:spcPts val="50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61" name="Google Shape;61;p10"/>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lvl1pPr indent="0" lvl="0" marL="0" marR="0" rtl="0" algn="r">
              <a:spcBef>
                <a:spcPts val="0"/>
              </a:spcBef>
              <a:spcAft>
                <a:spcPts val="0"/>
              </a:spcAft>
              <a:buNone/>
              <a:defRPr sz="1200">
                <a:solidFill>
                  <a:srgbClr val="000000"/>
                </a:solidFill>
                <a:latin typeface="Arial"/>
                <a:ea typeface="Arial"/>
                <a:cs typeface="Arial"/>
                <a:sym typeface="Arial"/>
              </a:defRPr>
            </a:lvl1pPr>
            <a:lvl2pPr indent="0" lvl="1" marL="0" marR="0" rtl="0" algn="r">
              <a:spcBef>
                <a:spcPts val="0"/>
              </a:spcBef>
              <a:spcAft>
                <a:spcPts val="0"/>
              </a:spcAft>
              <a:buNone/>
              <a:defRPr sz="1200">
                <a:solidFill>
                  <a:srgbClr val="000000"/>
                </a:solidFill>
                <a:latin typeface="Arial"/>
                <a:ea typeface="Arial"/>
                <a:cs typeface="Arial"/>
                <a:sym typeface="Arial"/>
              </a:defRPr>
            </a:lvl2pPr>
            <a:lvl3pPr indent="0" lvl="2" marL="0" marR="0" rtl="0" algn="r">
              <a:spcBef>
                <a:spcPts val="0"/>
              </a:spcBef>
              <a:spcAft>
                <a:spcPts val="0"/>
              </a:spcAft>
              <a:buNone/>
              <a:defRPr sz="1200">
                <a:solidFill>
                  <a:srgbClr val="000000"/>
                </a:solidFill>
                <a:latin typeface="Arial"/>
                <a:ea typeface="Arial"/>
                <a:cs typeface="Arial"/>
                <a:sym typeface="Arial"/>
              </a:defRPr>
            </a:lvl3pPr>
            <a:lvl4pPr indent="0" lvl="3" marL="0" marR="0" rtl="0" algn="r">
              <a:spcBef>
                <a:spcPts val="0"/>
              </a:spcBef>
              <a:spcAft>
                <a:spcPts val="0"/>
              </a:spcAft>
              <a:buNone/>
              <a:defRPr sz="1200">
                <a:solidFill>
                  <a:srgbClr val="000000"/>
                </a:solidFill>
                <a:latin typeface="Arial"/>
                <a:ea typeface="Arial"/>
                <a:cs typeface="Arial"/>
                <a:sym typeface="Arial"/>
              </a:defRPr>
            </a:lvl4pPr>
            <a:lvl5pPr indent="0" lvl="4" marL="0" marR="0" rtl="0" algn="r">
              <a:spcBef>
                <a:spcPts val="0"/>
              </a:spcBef>
              <a:spcAft>
                <a:spcPts val="0"/>
              </a:spcAft>
              <a:buNone/>
              <a:defRPr sz="1200">
                <a:solidFill>
                  <a:srgbClr val="000000"/>
                </a:solidFill>
                <a:latin typeface="Arial"/>
                <a:ea typeface="Arial"/>
                <a:cs typeface="Arial"/>
                <a:sym typeface="Arial"/>
              </a:defRPr>
            </a:lvl5pPr>
            <a:lvl6pPr indent="0" lvl="5" marL="0" marR="0" rtl="0" algn="r">
              <a:spcBef>
                <a:spcPts val="0"/>
              </a:spcBef>
              <a:spcAft>
                <a:spcPts val="0"/>
              </a:spcAft>
              <a:buNone/>
              <a:defRPr sz="1200">
                <a:solidFill>
                  <a:srgbClr val="000000"/>
                </a:solidFill>
                <a:latin typeface="Arial"/>
                <a:ea typeface="Arial"/>
                <a:cs typeface="Arial"/>
                <a:sym typeface="Arial"/>
              </a:defRPr>
            </a:lvl6pPr>
            <a:lvl7pPr indent="0" lvl="6" marL="0" marR="0" rtl="0" algn="r">
              <a:spcBef>
                <a:spcPts val="0"/>
              </a:spcBef>
              <a:spcAft>
                <a:spcPts val="0"/>
              </a:spcAft>
              <a:buNone/>
              <a:defRPr sz="1200">
                <a:solidFill>
                  <a:srgbClr val="000000"/>
                </a:solidFill>
                <a:latin typeface="Arial"/>
                <a:ea typeface="Arial"/>
                <a:cs typeface="Arial"/>
                <a:sym typeface="Arial"/>
              </a:defRPr>
            </a:lvl7pPr>
            <a:lvl8pPr indent="0" lvl="7" marL="0" marR="0" rtl="0" algn="r">
              <a:spcBef>
                <a:spcPts val="0"/>
              </a:spcBef>
              <a:spcAft>
                <a:spcPts val="0"/>
              </a:spcAft>
              <a:buNone/>
              <a:defRPr sz="1200">
                <a:solidFill>
                  <a:srgbClr val="000000"/>
                </a:solidFill>
                <a:latin typeface="Arial"/>
                <a:ea typeface="Arial"/>
                <a:cs typeface="Arial"/>
                <a:sym typeface="Arial"/>
              </a:defRPr>
            </a:lvl8pPr>
            <a:lvl9pPr indent="0" lvl="8" marL="0" marR="0" rtl="0" algn="r">
              <a:spcBef>
                <a:spcPts val="0"/>
              </a:spcBef>
              <a:spcAft>
                <a:spcPts val="0"/>
              </a:spcAft>
              <a:buNone/>
              <a:defRPr sz="12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png"/><Relationship Id="rId2" Type="http://schemas.openxmlformats.org/officeDocument/2006/relationships/image" Target="../media/image4.jpg"/><Relationship Id="rId3" Type="http://schemas.openxmlformats.org/officeDocument/2006/relationships/image" Target="../media/image1.jp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lstStyle>
            <a:lvl1pPr lvl="0" marR="0" rtl="0" algn="ctr">
              <a:spcBef>
                <a:spcPts val="0"/>
              </a:spcBef>
              <a:spcAft>
                <a:spcPts val="0"/>
              </a:spcAft>
              <a:buSzPts val="1400"/>
              <a:buNone/>
              <a:defRPr b="1" i="0" sz="3600" u="none" cap="none" strike="noStrike">
                <a:solidFill>
                  <a:srgbClr val="00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85800" y="1089025"/>
            <a:ext cx="7770813" cy="5205413"/>
          </a:xfrm>
          <a:prstGeom prst="rect">
            <a:avLst/>
          </a:prstGeom>
          <a:noFill/>
          <a:ln>
            <a:noFill/>
          </a:ln>
        </p:spPr>
        <p:txBody>
          <a:bodyPr anchorCtr="0" anchor="t" bIns="46800" lIns="90000" spcFirstLastPara="1" rIns="90000" wrap="square" tIns="46800"/>
          <a:lstStyle>
            <a:lvl1pPr indent="-431800" lvl="0" marL="457200" marR="0" rtl="0" algn="l">
              <a:spcBef>
                <a:spcPts val="80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indent="-406400" lvl="1" marL="914400" marR="0" rtl="0" algn="l">
              <a:spcBef>
                <a:spcPts val="7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2pPr>
            <a:lvl3pPr indent="-381000" lvl="2" marL="1371600" marR="0" rtl="0" algn="l">
              <a:spcBef>
                <a:spcPts val="6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3pPr>
            <a:lvl4pPr indent="-355600" lvl="3" marL="18288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4pPr>
            <a:lvl5pPr indent="-355600" lvl="4" marL="22860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indent="-355600" lvl="5" marL="27432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6pPr>
            <a:lvl7pPr indent="-355600" lvl="6" marL="32004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7pPr>
            <a:lvl8pPr indent="-355600" lvl="7" marL="36576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8pPr>
            <a:lvl9pPr indent="-355600" lvl="8" marL="4114800" marR="0" rtl="0" algn="l">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lvl1pPr indent="0" lvl="0" marL="0" marR="0" rtl="0" algn="r">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p:nvPr/>
        </p:nvSpPr>
        <p:spPr>
          <a:xfrm>
            <a:off x="2832100" y="4981575"/>
            <a:ext cx="1446213" cy="3635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 name="Google Shape;14;p1"/>
          <p:cNvSpPr/>
          <p:nvPr/>
        </p:nvSpPr>
        <p:spPr>
          <a:xfrm>
            <a:off x="3471863" y="6342063"/>
            <a:ext cx="2200275"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 name="Google Shape;15;p1"/>
          <p:cNvSpPr txBox="1"/>
          <p:nvPr/>
        </p:nvSpPr>
        <p:spPr>
          <a:xfrm>
            <a:off x="6980238" y="4414838"/>
            <a:ext cx="184150" cy="304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6" name="Google Shape;16;p1"/>
          <p:cNvSpPr/>
          <p:nvPr/>
        </p:nvSpPr>
        <p:spPr>
          <a:xfrm>
            <a:off x="2578100" y="1389063"/>
            <a:ext cx="6946900" cy="158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7" name="Google Shape;17;p1"/>
          <p:cNvSpPr/>
          <p:nvPr/>
        </p:nvSpPr>
        <p:spPr>
          <a:xfrm>
            <a:off x="3352800" y="3468688"/>
            <a:ext cx="4862513" cy="9080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pic>
        <p:nvPicPr>
          <p:cNvPr id="18" name="Google Shape;18;p1"/>
          <p:cNvPicPr preferRelativeResize="0"/>
          <p:nvPr/>
        </p:nvPicPr>
        <p:blipFill rotWithShape="1">
          <a:blip r:embed="rId1">
            <a:alphaModFix/>
          </a:blip>
          <a:srcRect b="0" l="0" r="0" t="0"/>
          <a:stretch/>
        </p:blipFill>
        <p:spPr>
          <a:xfrm>
            <a:off x="0" y="1588"/>
            <a:ext cx="909638" cy="960437"/>
          </a:xfrm>
          <a:prstGeom prst="rect">
            <a:avLst/>
          </a:prstGeom>
          <a:noFill/>
          <a:ln>
            <a:noFill/>
          </a:ln>
        </p:spPr>
      </p:pic>
      <p:sp>
        <p:nvSpPr>
          <p:cNvPr id="19" name="Google Shape;19;p1"/>
          <p:cNvSpPr txBox="1"/>
          <p:nvPr>
            <p:ph idx="10" type="dt"/>
          </p:nvPr>
        </p:nvSpPr>
        <p:spPr>
          <a:xfrm>
            <a:off x="-46222" y="6509294"/>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pic>
        <p:nvPicPr>
          <p:cNvPr id="20" name="Google Shape;20;p1"/>
          <p:cNvPicPr preferRelativeResize="0"/>
          <p:nvPr/>
        </p:nvPicPr>
        <p:blipFill rotWithShape="1">
          <a:blip r:embed="rId2">
            <a:alphaModFix/>
          </a:blip>
          <a:srcRect b="0" l="0" r="0" t="0"/>
          <a:stretch/>
        </p:blipFill>
        <p:spPr>
          <a:xfrm>
            <a:off x="8108966" y="14667"/>
            <a:ext cx="1084729" cy="838200"/>
          </a:xfrm>
          <a:prstGeom prst="rect">
            <a:avLst/>
          </a:prstGeom>
          <a:noFill/>
          <a:ln>
            <a:noFill/>
          </a:ln>
        </p:spPr>
      </p:pic>
      <p:pic>
        <p:nvPicPr>
          <p:cNvPr id="21" name="Google Shape;21;p1"/>
          <p:cNvPicPr preferRelativeResize="0"/>
          <p:nvPr/>
        </p:nvPicPr>
        <p:blipFill rotWithShape="1">
          <a:blip r:embed="rId3">
            <a:alphaModFix/>
          </a:blip>
          <a:srcRect b="0" l="0" r="0" t="0"/>
          <a:stretch/>
        </p:blipFill>
        <p:spPr>
          <a:xfrm>
            <a:off x="963613" y="798513"/>
            <a:ext cx="7221537" cy="80962"/>
          </a:xfrm>
          <a:prstGeom prst="rect">
            <a:avLst/>
          </a:prstGeom>
          <a:noFill/>
          <a:ln cap="flat" cmpd="sng" w="9525">
            <a:solidFill>
              <a:srgbClr val="000000"/>
            </a:solidFill>
            <a:prstDash val="solid"/>
            <a:miter lim="800000"/>
            <a:headEnd len="sm" w="sm" type="none"/>
            <a:tailEnd len="sm" w="sm" type="none"/>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google.com/imgres?sa=X&amp;biw=1920&amp;bih=925&amp;tbm=isch&amp;tbnid=YwCW5SCRwtkWrM:&amp;imgrefurl=http://www.chetgordon.com/parris-island-south-carolina-we-make-marines-12-15-march-2013/&amp;docid=qiddl4zWrRLXdM&amp;imgurl=http://www.chetgordon.com/wp-content/uploads/2013/03/USMC2013Workshop-6a.jpg&amp;w=1080&amp;h=740&amp;ei=ukZ5Uuu8G4W3sASv9oHACQ&amp;zoom=1&amp;iact=rc&amp;dur=190&amp;page=2&amp;tbnh=143&amp;tbnw=201&amp;start=53&amp;ndsp=69&amp;ved=1t:429,r:77,s:0,i:325&amp;tx=151&amp;ty=76" TargetMode="Externa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0" Type="http://schemas.openxmlformats.org/officeDocument/2006/relationships/image" Target="../media/image21.png"/><Relationship Id="rId11" Type="http://schemas.openxmlformats.org/officeDocument/2006/relationships/image" Target="../media/image19.png"/><Relationship Id="rId10" Type="http://schemas.openxmlformats.org/officeDocument/2006/relationships/hyperlink" Target="http://media.dma.mil/2013/Apr/16/2000015843/-1/-1/0/130406-M-LU710-170.JPG" TargetMode="External"/><Relationship Id="rId13" Type="http://schemas.openxmlformats.org/officeDocument/2006/relationships/image" Target="../media/image11.jpg"/><Relationship Id="rId12"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hyperlink" Target="http://media.dma.mil/2012/Jun/20/179061/-1/-1/0/120617-M-6607M-206.jpg" TargetMode="External"/><Relationship Id="rId9" Type="http://schemas.openxmlformats.org/officeDocument/2006/relationships/image" Target="../media/image24.png"/><Relationship Id="rId15" Type="http://schemas.openxmlformats.org/officeDocument/2006/relationships/hyperlink" Target="http://media.dma.mil/2013/Dec/06/2000758782/-1/-1/0/131205-M-CO304-399.JPG" TargetMode="External"/><Relationship Id="rId14" Type="http://schemas.openxmlformats.org/officeDocument/2006/relationships/image" Target="../media/image12.jpg"/><Relationship Id="rId17" Type="http://schemas.openxmlformats.org/officeDocument/2006/relationships/hyperlink" Target="https://www.google.com/url?q=http://www.norfolknavyflagship.com/news/top_stories/article_1618a38c-0afa-11e1-88ee-001cc4c002e0.html&amp;sa=U&amp;ei=PvdHU_zAEbHq0QGrxIHQBw&amp;ved=0CD4Q9QEwCDgU&amp;usg=AFQjCNEEE6A5xRDpWF8CV_uaLNa6k1ZkVw" TargetMode="External"/><Relationship Id="rId16" Type="http://schemas.openxmlformats.org/officeDocument/2006/relationships/image" Target="../media/image10.png"/><Relationship Id="rId5" Type="http://schemas.openxmlformats.org/officeDocument/2006/relationships/image" Target="../media/image15.png"/><Relationship Id="rId19" Type="http://schemas.openxmlformats.org/officeDocument/2006/relationships/hyperlink" Target="http://media.dma.mil/2012/Jan/19/200408/600/400/0/120106-M-6607M-005.jpg" TargetMode="External"/><Relationship Id="rId6" Type="http://schemas.openxmlformats.org/officeDocument/2006/relationships/hyperlink" Target="http://media.dma.mil/2012/Jun/4/179165/-1/-1/0/120514-M-6607M-252.jpg" TargetMode="External"/><Relationship Id="rId18" Type="http://schemas.openxmlformats.org/officeDocument/2006/relationships/image" Target="../media/image13.jpg"/><Relationship Id="rId7" Type="http://schemas.openxmlformats.org/officeDocument/2006/relationships/image" Target="../media/image8.png"/><Relationship Id="rId8" Type="http://schemas.openxmlformats.org/officeDocument/2006/relationships/hyperlink" Target="http://media.dma.mil/2013/Nov/13/2000719411/-1/-1/0/131104-M-VB498-008.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27.jpg"/><Relationship Id="rId5"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3"/>
          <p:cNvSpPr txBox="1"/>
          <p:nvPr>
            <p:ph type="ctrTitle"/>
          </p:nvPr>
        </p:nvSpPr>
        <p:spPr>
          <a:xfrm>
            <a:off x="533400" y="-22225"/>
            <a:ext cx="8077200" cy="2155825"/>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2400" u="none" cap="none" strike="noStrike">
                <a:solidFill>
                  <a:srgbClr val="000000"/>
                </a:solidFill>
                <a:latin typeface="Arial"/>
                <a:ea typeface="Arial"/>
                <a:cs typeface="Arial"/>
                <a:sym typeface="Arial"/>
              </a:rPr>
              <a:t>Marine Corps Leadership Development (MCLD) </a:t>
            </a:r>
            <a:br>
              <a:rPr b="1" i="0" lang="en-US" sz="2400" u="none" cap="none" strike="noStrike">
                <a:solidFill>
                  <a:srgbClr val="000000"/>
                </a:solidFill>
                <a:latin typeface="Arial"/>
                <a:ea typeface="Arial"/>
                <a:cs typeface="Arial"/>
                <a:sym typeface="Arial"/>
              </a:rPr>
            </a:br>
            <a:r>
              <a:rPr b="1" i="0" lang="en-US" sz="2400" u="none" cap="none" strike="noStrike">
                <a:solidFill>
                  <a:srgbClr val="000000"/>
                </a:solidFill>
                <a:latin typeface="Arial"/>
                <a:ea typeface="Arial"/>
                <a:cs typeface="Arial"/>
                <a:sym typeface="Arial"/>
              </a:rPr>
              <a:t>Coaching and Counseling</a:t>
            </a:r>
            <a:br>
              <a:rPr b="1" i="0" lang="en-US" sz="2800" u="none" cap="none" strike="noStrike">
                <a:solidFill>
                  <a:srgbClr val="000000"/>
                </a:solidFill>
                <a:latin typeface="Arial"/>
                <a:ea typeface="Arial"/>
                <a:cs typeface="Arial"/>
                <a:sym typeface="Arial"/>
              </a:rPr>
            </a:br>
            <a:endParaRPr b="1" i="0" sz="1800" u="none" cap="none" strike="noStrike">
              <a:solidFill>
                <a:srgbClr val="000000"/>
              </a:solidFill>
              <a:latin typeface="Arial"/>
              <a:ea typeface="Arial"/>
              <a:cs typeface="Arial"/>
              <a:sym typeface="Arial"/>
            </a:endParaRPr>
          </a:p>
        </p:txBody>
      </p:sp>
      <p:sp>
        <p:nvSpPr>
          <p:cNvPr id="76" name="Google Shape;76;p13"/>
          <p:cNvSpPr txBox="1"/>
          <p:nvPr/>
        </p:nvSpPr>
        <p:spPr>
          <a:xfrm>
            <a:off x="533400" y="4854575"/>
            <a:ext cx="8077200" cy="2155825"/>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2000" u="none" cap="none" strike="noStrike">
                <a:solidFill>
                  <a:srgbClr val="000000"/>
                </a:solidFill>
                <a:latin typeface="Arial"/>
                <a:ea typeface="Arial"/>
                <a:cs typeface="Arial"/>
                <a:sym typeface="Arial"/>
              </a:rPr>
              <a:t>Apr 2014</a:t>
            </a:r>
            <a:endParaRPr b="1" i="0" sz="20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1" i="0" lang="en-US" sz="2000" u="none" cap="none" strike="noStrike">
                <a:solidFill>
                  <a:srgbClr val="000000"/>
                </a:solidFill>
                <a:latin typeface="Arial"/>
                <a:ea typeface="Arial"/>
                <a:cs typeface="Arial"/>
                <a:sym typeface="Arial"/>
              </a:rPr>
              <a:t>Lejeune Leadership Institute, Marine Corps University</a:t>
            </a:r>
            <a:endParaRPr b="1" i="0" sz="20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COACHING DEFINED</a:t>
            </a:r>
            <a:endParaRPr b="1" i="0" sz="3600" u="none" cap="none" strike="noStrike">
              <a:solidFill>
                <a:srgbClr val="000000"/>
              </a:solidFill>
              <a:latin typeface="Arial"/>
              <a:ea typeface="Arial"/>
              <a:cs typeface="Arial"/>
              <a:sym typeface="Arial"/>
            </a:endParaRPr>
          </a:p>
        </p:txBody>
      </p:sp>
      <p:sp>
        <p:nvSpPr>
          <p:cNvPr id="150" name="Google Shape;150;p22"/>
          <p:cNvSpPr txBox="1"/>
          <p:nvPr>
            <p:ph idx="1" type="body"/>
          </p:nvPr>
        </p:nvSpPr>
        <p:spPr>
          <a:xfrm>
            <a:off x="685800" y="990600"/>
            <a:ext cx="7924800" cy="55626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Coaching:  </a:t>
            </a:r>
            <a:r>
              <a:rPr b="0" i="0" lang="en-US" sz="3200" u="none" cap="none" strike="noStrike">
                <a:solidFill>
                  <a:srgbClr val="000000"/>
                </a:solidFill>
                <a:latin typeface="Arial"/>
                <a:ea typeface="Arial"/>
                <a:cs typeface="Arial"/>
                <a:sym typeface="Arial"/>
              </a:rPr>
              <a:t>A process of on-going observation and encouragement of a Marine’s personal and professional growth</a:t>
            </a:r>
            <a:endParaRPr/>
          </a:p>
          <a:p>
            <a:pPr indent="0" lvl="0" marL="0" marR="0" rtl="0" algn="l">
              <a:spcBef>
                <a:spcPts val="80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Part of daily operations</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Provides feedback on an informal basis</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Sets, documents, and communicates goals</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Focused on development</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NOT part of a Marine’s evaluation</a:t>
            </a:r>
            <a:endParaRPr/>
          </a:p>
        </p:txBody>
      </p:sp>
      <p:sp>
        <p:nvSpPr>
          <p:cNvPr id="151" name="Google Shape;151;p22"/>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COUNSELING DEFINED</a:t>
            </a:r>
            <a:endParaRPr b="1" i="0" sz="3600" u="none" cap="none" strike="noStrike">
              <a:solidFill>
                <a:srgbClr val="000000"/>
              </a:solidFill>
              <a:latin typeface="Arial"/>
              <a:ea typeface="Arial"/>
              <a:cs typeface="Arial"/>
              <a:sym typeface="Arial"/>
            </a:endParaRPr>
          </a:p>
        </p:txBody>
      </p:sp>
      <p:sp>
        <p:nvSpPr>
          <p:cNvPr id="158" name="Google Shape;158;p23"/>
          <p:cNvSpPr txBox="1"/>
          <p:nvPr>
            <p:ph idx="1" type="body"/>
          </p:nvPr>
        </p:nvSpPr>
        <p:spPr>
          <a:xfrm>
            <a:off x="685800" y="990600"/>
            <a:ext cx="8001000" cy="55626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Counseling</a:t>
            </a:r>
            <a:r>
              <a:rPr b="0" i="0" lang="en-US" sz="3200" u="none" cap="none" strike="noStrike">
                <a:solidFill>
                  <a:srgbClr val="000000"/>
                </a:solidFill>
                <a:latin typeface="Arial"/>
                <a:ea typeface="Arial"/>
                <a:cs typeface="Arial"/>
                <a:sym typeface="Arial"/>
              </a:rPr>
              <a:t>:  A process of two-way communication between a senior and a junior to help the junior achieve or maintain the highest possible level of </a:t>
            </a:r>
            <a:r>
              <a:rPr b="0" i="0" lang="en-US" sz="3200" u="sng" cap="none" strike="noStrike">
                <a:solidFill>
                  <a:srgbClr val="000000"/>
                </a:solidFill>
                <a:latin typeface="Arial"/>
                <a:ea typeface="Arial"/>
                <a:cs typeface="Arial"/>
                <a:sym typeface="Arial"/>
              </a:rPr>
              <a:t>performance</a:t>
            </a:r>
            <a:endParaRPr/>
          </a:p>
          <a:p>
            <a:pPr indent="0" lvl="0" marL="0" marR="0" rtl="0" algn="l">
              <a:spcBef>
                <a:spcPts val="80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a:p>
            <a:pPr indent="-3175" lvl="0" marL="3175"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Supports and reinforces good performance</a:t>
            </a:r>
            <a:endParaRPr/>
          </a:p>
          <a:p>
            <a:pPr indent="-3175" lvl="0" marL="3175"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Corrects deficiencies</a:t>
            </a:r>
            <a:endParaRPr/>
          </a:p>
          <a:p>
            <a:pPr indent="-3175" lvl="0" marL="3175"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Transmits guidance and standards</a:t>
            </a:r>
            <a:endParaRPr/>
          </a:p>
          <a:p>
            <a:pPr indent="-3175" lvl="0" marL="3175"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Provides direction to subordinate development</a:t>
            </a:r>
            <a:endParaRPr/>
          </a:p>
          <a:p>
            <a:pPr indent="-3175" lvl="0" marL="3175"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Shapes future performance</a:t>
            </a:r>
            <a:endParaRPr/>
          </a:p>
        </p:txBody>
      </p:sp>
      <p:sp>
        <p:nvSpPr>
          <p:cNvPr id="159" name="Google Shape;159;p23"/>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COUNSELING VS EVALUATION</a:t>
            </a:r>
            <a:endParaRPr b="1" i="0" sz="3600" u="none" cap="none" strike="noStrike">
              <a:solidFill>
                <a:srgbClr val="000000"/>
              </a:solidFill>
              <a:latin typeface="Arial"/>
              <a:ea typeface="Arial"/>
              <a:cs typeface="Arial"/>
              <a:sym typeface="Arial"/>
            </a:endParaRPr>
          </a:p>
        </p:txBody>
      </p:sp>
      <p:sp>
        <p:nvSpPr>
          <p:cNvPr id="166" name="Google Shape;166;p24"/>
          <p:cNvSpPr txBox="1"/>
          <p:nvPr>
            <p:ph idx="1" type="body"/>
          </p:nvPr>
        </p:nvSpPr>
        <p:spPr>
          <a:xfrm>
            <a:off x="4267200" y="3200400"/>
            <a:ext cx="843116" cy="7620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VS</a:t>
            </a:r>
            <a:endParaRPr b="1" i="0" sz="2400" u="none" cap="none" strike="noStrike">
              <a:solidFill>
                <a:srgbClr val="000000"/>
              </a:solidFill>
              <a:latin typeface="Arial"/>
              <a:ea typeface="Arial"/>
              <a:cs typeface="Arial"/>
              <a:sym typeface="Arial"/>
            </a:endParaRPr>
          </a:p>
        </p:txBody>
      </p:sp>
      <p:sp>
        <p:nvSpPr>
          <p:cNvPr id="167" name="Google Shape;167;p24"/>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pic>
        <p:nvPicPr>
          <p:cNvPr id="168" name="Google Shape;168;p24"/>
          <p:cNvPicPr preferRelativeResize="0"/>
          <p:nvPr/>
        </p:nvPicPr>
        <p:blipFill rotWithShape="1">
          <a:blip r:embed="rId3">
            <a:alphaModFix/>
          </a:blip>
          <a:srcRect b="0" l="0" r="0" t="0"/>
          <a:stretch/>
        </p:blipFill>
        <p:spPr>
          <a:xfrm>
            <a:off x="5105400" y="1295401"/>
            <a:ext cx="3742074" cy="4965540"/>
          </a:xfrm>
          <a:prstGeom prst="rect">
            <a:avLst/>
          </a:prstGeom>
          <a:noFill/>
          <a:ln cap="flat" cmpd="sng" w="57150">
            <a:solidFill>
              <a:schemeClr val="dk1"/>
            </a:solidFill>
            <a:prstDash val="solid"/>
            <a:miter lim="800000"/>
            <a:headEnd len="sm" w="sm" type="none"/>
            <a:tailEnd len="sm" w="sm" type="none"/>
          </a:ln>
        </p:spPr>
      </p:pic>
      <p:pic>
        <p:nvPicPr>
          <p:cNvPr id="169" name="Google Shape;169;p24"/>
          <p:cNvPicPr preferRelativeResize="0"/>
          <p:nvPr/>
        </p:nvPicPr>
        <p:blipFill rotWithShape="1">
          <a:blip r:embed="rId4">
            <a:alphaModFix/>
          </a:blip>
          <a:srcRect b="0" l="0" r="0" t="0"/>
          <a:stretch/>
        </p:blipFill>
        <p:spPr>
          <a:xfrm>
            <a:off x="381000" y="1295400"/>
            <a:ext cx="3687806" cy="4965541"/>
          </a:xfrm>
          <a:prstGeom prst="rect">
            <a:avLst/>
          </a:prstGeom>
          <a:noFill/>
          <a:ln cap="flat" cmpd="sng" w="57150">
            <a:solidFill>
              <a:schemeClr val="dk1"/>
            </a:solidFill>
            <a:prstDash val="solid"/>
            <a:miter lim="800000"/>
            <a:headEnd len="sm" w="sm" type="none"/>
            <a:tailEnd len="sm" w="sm" type="none"/>
          </a:ln>
        </p:spPr>
      </p:pic>
      <p:sp>
        <p:nvSpPr>
          <p:cNvPr id="170" name="Google Shape;170;p24"/>
          <p:cNvSpPr/>
          <p:nvPr/>
        </p:nvSpPr>
        <p:spPr>
          <a:xfrm>
            <a:off x="4101955" y="-69930"/>
            <a:ext cx="5748963" cy="7696200"/>
          </a:xfrm>
          <a:prstGeom prst="mathMultiply">
            <a:avLst>
              <a:gd fmla="val 10081" name="adj1"/>
            </a:avLst>
          </a:prstGeom>
          <a:solidFill>
            <a:srgbClr val="FF0000"/>
          </a:solid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MENTORING DEFINED</a:t>
            </a:r>
            <a:endParaRPr b="1" i="0" sz="3600" u="none" cap="none" strike="noStrike">
              <a:solidFill>
                <a:srgbClr val="000000"/>
              </a:solidFill>
              <a:latin typeface="Arial"/>
              <a:ea typeface="Arial"/>
              <a:cs typeface="Arial"/>
              <a:sym typeface="Arial"/>
            </a:endParaRPr>
          </a:p>
        </p:txBody>
      </p:sp>
      <p:sp>
        <p:nvSpPr>
          <p:cNvPr id="177" name="Google Shape;177;p25"/>
          <p:cNvSpPr txBox="1"/>
          <p:nvPr>
            <p:ph idx="1" type="body"/>
          </p:nvPr>
        </p:nvSpPr>
        <p:spPr>
          <a:xfrm>
            <a:off x="533400" y="990600"/>
            <a:ext cx="8305800" cy="55626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Mentoring</a:t>
            </a:r>
            <a:r>
              <a:rPr b="0" i="0" lang="en-US" sz="3200" u="none" cap="none" strike="noStrike">
                <a:solidFill>
                  <a:srgbClr val="000000"/>
                </a:solidFill>
                <a:latin typeface="Arial"/>
                <a:ea typeface="Arial"/>
                <a:cs typeface="Arial"/>
                <a:sym typeface="Arial"/>
              </a:rPr>
              <a:t>:  Voluntary </a:t>
            </a:r>
            <a:r>
              <a:rPr b="0" i="0" lang="en-US" sz="3200" u="sng" cap="none" strike="noStrike">
                <a:solidFill>
                  <a:srgbClr val="000000"/>
                </a:solidFill>
                <a:latin typeface="Arial"/>
                <a:ea typeface="Arial"/>
                <a:cs typeface="Arial"/>
                <a:sym typeface="Arial"/>
              </a:rPr>
              <a:t>developmental</a:t>
            </a:r>
            <a:r>
              <a:rPr b="0" i="0" lang="en-US" sz="3200" u="none" cap="none" strike="noStrike">
                <a:solidFill>
                  <a:srgbClr val="000000"/>
                </a:solidFill>
                <a:latin typeface="Arial"/>
                <a:ea typeface="Arial"/>
                <a:cs typeface="Arial"/>
                <a:sym typeface="Arial"/>
              </a:rPr>
              <a:t> relationship that exists between a person of greater experience and a person of lesser experience that is characterized by mutual trust and respect</a:t>
            </a:r>
            <a:endParaRPr/>
          </a:p>
          <a:p>
            <a:pPr indent="0" lvl="0" marL="0" marR="0" rtl="0" algn="l">
              <a:spcBef>
                <a:spcPts val="800"/>
              </a:spcBef>
              <a:spcAft>
                <a:spcPts val="0"/>
              </a:spcAft>
              <a:buClr>
                <a:srgbClr val="000000"/>
              </a:buClr>
              <a:buSzPts val="2600"/>
              <a:buFont typeface="Arial"/>
              <a:buNone/>
            </a:pPr>
            <a:r>
              <a:t/>
            </a:r>
            <a:endParaRPr b="0" i="0" sz="2600" u="none" cap="none" strike="noStrike">
              <a:solidFill>
                <a:srgbClr val="000000"/>
              </a:solidFill>
              <a:latin typeface="Arial"/>
              <a:ea typeface="Arial"/>
              <a:cs typeface="Arial"/>
              <a:sym typeface="Arial"/>
            </a:endParaRPr>
          </a:p>
          <a:p>
            <a:pPr indent="-3175" lvl="0" marL="3175"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Less formal than coaching and/or counseling</a:t>
            </a:r>
            <a:endParaRPr/>
          </a:p>
          <a:p>
            <a:pPr indent="-3175" lvl="0" marL="3175"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Often occurs outside the chain of command</a:t>
            </a:r>
            <a:endParaRPr/>
          </a:p>
          <a:p>
            <a:pPr indent="-3175" lvl="0" marL="3175"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Initiated by either senior or subordinate</a:t>
            </a:r>
            <a:endParaRPr/>
          </a:p>
          <a:p>
            <a:pPr indent="-3175" lvl="0" marL="3175"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Endure beyond tour of duty</a:t>
            </a:r>
            <a:endParaRPr/>
          </a:p>
          <a:p>
            <a:pPr indent="-3175" lvl="0" marL="3175"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Important source of encouragement and perspective</a:t>
            </a:r>
            <a:endParaRPr/>
          </a:p>
        </p:txBody>
      </p:sp>
      <p:sp>
        <p:nvSpPr>
          <p:cNvPr id="178" name="Google Shape;178;p25"/>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DISCUSSION GROUPS</a:t>
            </a:r>
            <a:endParaRPr b="1" i="0" sz="3600" u="none" cap="none" strike="noStrike">
              <a:solidFill>
                <a:srgbClr val="000000"/>
              </a:solidFill>
              <a:latin typeface="Arial"/>
              <a:ea typeface="Arial"/>
              <a:cs typeface="Arial"/>
              <a:sym typeface="Arial"/>
            </a:endParaRPr>
          </a:p>
        </p:txBody>
      </p:sp>
      <p:sp>
        <p:nvSpPr>
          <p:cNvPr id="184" name="Google Shape;184;p26"/>
          <p:cNvSpPr txBox="1"/>
          <p:nvPr>
            <p:ph idx="1" type="body"/>
          </p:nvPr>
        </p:nvSpPr>
        <p:spPr>
          <a:xfrm>
            <a:off x="914401" y="1089025"/>
            <a:ext cx="7238999" cy="5205413"/>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4500"/>
              <a:buFont typeface="Arial"/>
              <a:buNone/>
            </a:pPr>
            <a:r>
              <a:t/>
            </a:r>
            <a:endParaRPr b="1" i="0" sz="45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4500"/>
              <a:buFont typeface="Arial"/>
              <a:buNone/>
            </a:pPr>
            <a:r>
              <a:t/>
            </a:r>
            <a:endParaRPr b="0" i="0" sz="45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4500"/>
              <a:buFont typeface="Arial"/>
              <a:buNone/>
            </a:pPr>
            <a:r>
              <a:rPr b="0" i="0" lang="en-US" sz="4500" u="none" cap="none" strike="noStrike">
                <a:solidFill>
                  <a:srgbClr val="000000"/>
                </a:solidFill>
                <a:latin typeface="Arial"/>
                <a:ea typeface="Arial"/>
                <a:cs typeface="Arial"/>
                <a:sym typeface="Arial"/>
              </a:rPr>
              <a:t>“Coaching”- </a:t>
            </a:r>
            <a:endParaRPr/>
          </a:p>
          <a:p>
            <a:pPr indent="0" lvl="0" marL="0" marR="0" rtl="0" algn="ctr">
              <a:spcBef>
                <a:spcPts val="800"/>
              </a:spcBef>
              <a:spcAft>
                <a:spcPts val="0"/>
              </a:spcAft>
              <a:buClr>
                <a:srgbClr val="000000"/>
              </a:buClr>
              <a:buSzPts val="4500"/>
              <a:buFont typeface="Arial"/>
              <a:buNone/>
            </a:pPr>
            <a:r>
              <a:rPr b="0" i="0" lang="en-US" sz="4500" u="none" cap="none" strike="noStrike">
                <a:solidFill>
                  <a:srgbClr val="000000"/>
                </a:solidFill>
                <a:latin typeface="Arial"/>
                <a:ea typeface="Arial"/>
                <a:cs typeface="Arial"/>
                <a:sym typeface="Arial"/>
              </a:rPr>
              <a:t>What’s In It For Me?</a:t>
            </a:r>
            <a:endParaRPr/>
          </a:p>
        </p:txBody>
      </p:sp>
      <p:sp>
        <p:nvSpPr>
          <p:cNvPr id="185" name="Google Shape;185;p26"/>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7"/>
          <p:cNvSpPr txBox="1"/>
          <p:nvPr>
            <p:ph idx="1" type="body"/>
          </p:nvPr>
        </p:nvSpPr>
        <p:spPr>
          <a:xfrm>
            <a:off x="685800" y="1089025"/>
            <a:ext cx="7770813" cy="5205413"/>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4500"/>
              <a:buFont typeface="Arial"/>
              <a:buNone/>
            </a:pPr>
            <a:r>
              <a:t/>
            </a:r>
            <a:endParaRPr b="1" i="0" sz="45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4500"/>
              <a:buFont typeface="Arial"/>
              <a:buNone/>
            </a:pPr>
            <a:r>
              <a:t/>
            </a:r>
            <a:endParaRPr b="1" i="0" sz="45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4500"/>
              <a:buFont typeface="Arial"/>
              <a:buNone/>
            </a:pPr>
            <a:r>
              <a:rPr b="1" i="1" lang="en-US" sz="4500" u="none" cap="none" strike="noStrike">
                <a:solidFill>
                  <a:srgbClr val="000000"/>
                </a:solidFill>
                <a:latin typeface="Arial"/>
                <a:ea typeface="Arial"/>
                <a:cs typeface="Arial"/>
                <a:sym typeface="Arial"/>
              </a:rPr>
              <a:t>Effective</a:t>
            </a:r>
            <a:r>
              <a:rPr b="1" i="0" lang="en-US" sz="4500" u="none" cap="none" strike="noStrike">
                <a:solidFill>
                  <a:srgbClr val="000000"/>
                </a:solidFill>
                <a:latin typeface="Arial"/>
                <a:ea typeface="Arial"/>
                <a:cs typeface="Arial"/>
                <a:sym typeface="Arial"/>
              </a:rPr>
              <a:t> Coaching</a:t>
            </a:r>
            <a:endParaRPr b="1" i="0" sz="4500" u="none" cap="none" strike="noStrike">
              <a:solidFill>
                <a:srgbClr val="000000"/>
              </a:solidFill>
              <a:latin typeface="Arial"/>
              <a:ea typeface="Arial"/>
              <a:cs typeface="Arial"/>
              <a:sym typeface="Arial"/>
            </a:endParaRPr>
          </a:p>
        </p:txBody>
      </p:sp>
      <p:sp>
        <p:nvSpPr>
          <p:cNvPr id="191" name="Google Shape;191;p27"/>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8"/>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EFFECTIVE COACHING</a:t>
            </a:r>
            <a:endParaRPr b="1" i="0" sz="3600" u="none" cap="none" strike="noStrike">
              <a:solidFill>
                <a:srgbClr val="000000"/>
              </a:solidFill>
              <a:latin typeface="Arial"/>
              <a:ea typeface="Arial"/>
              <a:cs typeface="Arial"/>
              <a:sym typeface="Arial"/>
            </a:endParaRPr>
          </a:p>
        </p:txBody>
      </p:sp>
      <p:sp>
        <p:nvSpPr>
          <p:cNvPr id="197" name="Google Shape;197;p28"/>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pic>
        <p:nvPicPr>
          <p:cNvPr descr="https://encrypted-tbn0.gstatic.com/images?q=tbn:ANd9GcTgbvIrpqlnYAt-7qRoFj6YfgiTwFrA1LX9I2GUvXJgr6vBE4v5" id="198" name="Google Shape;198;p28"/>
          <p:cNvPicPr preferRelativeResize="0"/>
          <p:nvPr/>
        </p:nvPicPr>
        <p:blipFill rotWithShape="1">
          <a:blip r:embed="rId3">
            <a:alphaModFix/>
          </a:blip>
          <a:srcRect b="0" l="0" r="0" t="0"/>
          <a:stretch/>
        </p:blipFill>
        <p:spPr>
          <a:xfrm>
            <a:off x="321076" y="1359023"/>
            <a:ext cx="4019435" cy="4965577"/>
          </a:xfrm>
          <a:prstGeom prst="rect">
            <a:avLst/>
          </a:prstGeom>
          <a:noFill/>
          <a:ln cap="flat" cmpd="sng" w="57150">
            <a:solidFill>
              <a:schemeClr val="dk1"/>
            </a:solidFill>
            <a:prstDash val="solid"/>
            <a:round/>
            <a:headEnd len="sm" w="sm" type="none"/>
            <a:tailEnd len="sm" w="sm" type="none"/>
          </a:ln>
        </p:spPr>
      </p:pic>
      <p:sp>
        <p:nvSpPr>
          <p:cNvPr id="199" name="Google Shape;199;p28"/>
          <p:cNvSpPr txBox="1"/>
          <p:nvPr>
            <p:ph idx="1" type="body"/>
          </p:nvPr>
        </p:nvSpPr>
        <p:spPr>
          <a:xfrm>
            <a:off x="4419600" y="1295400"/>
            <a:ext cx="4495800" cy="53340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Phil Jackson</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Bulls 		1989-1998</a:t>
            </a:r>
            <a:endParaRPr b="0" i="0" sz="28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Lakers	1999-2004</a:t>
            </a:r>
            <a:endParaRPr/>
          </a:p>
          <a:p>
            <a:pPr indent="0" lvl="0" marL="0" marR="0" rtl="0" algn="l">
              <a:spcBef>
                <a:spcPts val="80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				2005-2011</a:t>
            </a:r>
            <a:endParaRPr/>
          </a:p>
          <a:p>
            <a:pPr indent="0" lvl="0" marL="0" marR="0" rtl="0" algn="l">
              <a:spcBef>
                <a:spcPts val="80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11 NBA Championships</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Highest Win Percentage</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NBA Hall of Fame</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Top 10 Greatest NBA Coaches</a:t>
            </a:r>
            <a:endParaRPr/>
          </a:p>
        </p:txBody>
      </p:sp>
      <p:sp>
        <p:nvSpPr>
          <p:cNvPr descr="data:image/jpeg;base64,/9j/4AAQSkZJRgABAQAAAQABAAD/2wCEAAkGBwgHBgkIBwgKCgkLDRYPDQwMDRsUFRAWIB0iIiAdHx8kKDQsJCYxJx8fLT0tMTU3Ojo6Iys/RD84QzQ5OjcBCgoKDQwNGg8PGjclHyU3Nzc3Nzc3Nzc3Nzc3Nzc3Nzc3Nzc3Nzc3Nzc3Nzc3Nzc3Nzc3Nzc3Nzc3Nzc3Nzc3N//AABEIAJ0AfAMBIgACEQEDEQH/xAAcAAACAwEBAQEAAAAAAAAAAAAFBgMEBwIBCAD/xABCEAACAQMDAgMFBQYCCAcAAAABAgMEBREAEiEGMRNBUQcUImFxMkKBkaEjUrHB0eEV8SQzQ2JykqLwFiU0RWOCsv/EABkBAAMBAQEAAAAAAAAAAAAAAAIDBAEABf/EACwRAAICAgIBAwIEBwAAAAAAAAECABEDIRIxBBMiUUFhIzKBoQUUYnGR4fD/2gAMAwEAAhEDEQA/AMYrKgTYAUDHy0RpbZTvCnjMwdzwfTWjUvTNsoaGIR0gZ2jDM555I0uRWmV7rulwkCtkHS3BFARuN1NlpUvNhgoLbE1IpZ2PJPJOgFVaqmKNXlXDN2Xz1qU0UTFUYgoo41VqOnFvc8arOYo1PxyDnao76JlI2JiOPymZYqeHkTKcD5ar4zjX0TaKDo6htsaxRpKpIHjVEmdzevppS666LtM0ktRaUFPPGniPEhysiZwWX6ef/Y1wIqzOIJNDqZIQVOPMas08zoyllyv01NVW7YwEbbmJxg6tS2isp6NTlWDEYQd86zkpEII6mWI6T3wjEW8nsqDLH8NdUVuSluWyuieMYyI5UKkj6HWmWmni6aoqIUpZpY33O8YJZz2OfUc9tGrzW0ldNFQ3KJqqGpKkiWMoYweMj+Oo/W4/2lbYgw0d1MjNNaErlmkXbGp5A7HXtZdbVFcFENOPAK4J2ajqqV7deqqgqSGeCZk+L7wzwfxGD+OqV7/ahRIFQDtxqrl7qkqYyVuRXmsoakiKiiCjP28Y1UiQQMVlUE+R8tFem7PTXGsKvkqi549dELpAmWpY0QsDgHzGudgBU1FIa4LpKYCllqNp2/TtoG7AuSPM60m+VEFq6dVVgUyMoXGPPSZGKaWKNnhCtjkY+Z0wEgVEkAkkzboqiE0cAlwAY15/AaUOr/BhqY23ARY4wfPVus8ROmoKhpQAkQOc/LSQao3csJwzKo4zoczUJuDGS1yd7u8FBLIW3YOFGedH+n6yoqumqxyMOwAQA4LKfTSNUWiox+zDtGPyGnL2dVdPRXAW6tmi8KpjAHjEbdwOQvPGTk4+Y0hzaWu5QEJaj1HWtsNphtVuoZpIkqIYhuV5gpLY5JX6nvru8+AvTwnoaiJqqgjcmnhcFmjK4IP44PHpqLqa2U9RPBUStMibv9lywJ+vl8vwGhy2+3Qi7S0K1YWekcK0udq8Y+E+vnz/AC1HiclrlLoAtTJaIT1laJCpK5yxHbRaV5ZKlYk3bkIYZHY6u0tM0TLDTRlo14LKNE1oUhjNU4+PHbXpth5HUgXOFFGEp5L1daOqghZKSNY1MbE7N27uM/z+euena56GKS31LGSRifDV23eGeQcfM/lqO0eL1PFJRU9E9S0bDICsQoxxnHHf97jUXUNvr+nq8012O2TwkliIAxjkYGOO47agKOtipaHRgNxN6jqVS407IjrPFGpfeuO/IHc54Pfjv21HdbhFcqOMrHskQ8geeifUtluNeILpR0stRDIixuYVLFHHA3AcjIxqhZ7VWQXER1tJNFj7QkQjGrFAKBpKxIYg9GE+ij7hFPVVKlVYfCW41arYUn23CCQM6tnaNQ9SReJQFYG2iPuBpVoK6WlmUiRgmfiXPGhIOQWICnj39Y7VUdVcYoZZgoC87TofcGihmVBt4XnH1OpZbpLKiClieTI42jjQypoa4uGnCq7DOM6cg1Ab4MIdTV9UbTDSoWEaAFh6jGliCvlhbMfA9Bo5I1RW7YVXc7qAPpqzQ9O2+jRGuxklqGXcIVbaijP5n9NLx+/TRjE4/wApksNxZbam9cKy+nfRn2b2RLp1BSpV0boDN4itLkH4ctwO/lqAXaGGMiljiRIxhdicjRvoC5SxdT2ufd8M0rxMWP7w/trVxcAbnNnLdRo6upKvbLRzRyLERuLQttkYD0OlC02qtjsVyqbZ7xJCB4c0lVJuHLDz8hgcnyzzxrTvaJUpLYXp4XCzuu4SAAmIA4yM+p4z9dW+jbhS3PplIo41zEoimjKYD8DnHow/XI8tIx4wuSgYx3Ypczqz1dNbqb3atpZUlI53RHH54xohQ9HjqOvDx1fg2ox7jIm3xCc42hfLz5PHH5U5qgU0NXQS58agneBWzgqoPw/9JGpLxdbh0rfKd4acQU3hRBg0WFfKjO4j72dxzp2XyOLAD9YtMPJTYmq2W00Nkt8dDbYFhgjHYDlj5sT5k+ul72l9MjqKy+JAoNfR7pIOOXH3k/HAI+YGmqmnjmp0micMjLkMPPUE0uW+HuNa5XjuLUENqYvYC8VhqaWKce8TxmKFQSME8D+PIPbvxp86hpnqbPBJJTLLHGqvu2/HtYk7frwo+W46ux9KW6S6tXtgh2Mgp+wDH7XnjB9APUE4ONGaihWdqkSuDFPH4bIFwR353d/6aDFjIWUvkUkTJrx0rZK6mmms1yjiL4Pu7uGLAjy5z/H00n0/SdvjmXcxnJPbOQPw0a6gRqW6VFPIE8emlzENmSxP3R6Atn8NVa64y0qxyUNIzNIMkZ7ckcn8Ndgf3EVA8jGAPtPL3QV9u8KOgjhWIj7R7r+GlqtgnWUe8VrvJjkjAA5OmCaunmg3XGoWNfQNjH46V66utvj/ALI7gByeTk6pu+hJao7MY7bHEngCMgOABnUN5Ytc6R8Ha5ZFB7kEZ/lolFBTtUJJGuNsa8fh/noFe5WFRDXyttVJ1CZ88EFsfIAd9KXsmPfQAnngeDUS48wGUeXz0ZonNLDR1CAkwVEbgA+eQB+uoquJSUlUg7eRjz1etUiU8sLOAVimSTBGQQrA/wAtNIsVFdGOnUMsf/hKO4u21pRHCrdz8Tbm48+M699mBqpKOoj8IPCkwEkYlZGiyOMZxlcdu/bUntGlpprBboqGGNqeSdnBTAGcEAAYx948fLQb2X3JYrjNGNjI+1hsIGcEgnH7pBHHkRqYgK0r2cRnvWUC2681jAsyzL+0U84Knv8AiGGj/Q9bSXW1iklkSpq6eXxEWpJcsoHBXPpyMeWqHtLaI3ymaPOWiYEYx5D+ml7pFoperqCkfMbOXeJg2Muq5GPXz+ugyeOCeYgJl1wM1OB6k7kt8NJ4qgsYpGMYIzgEYB/hqOW9xUM0puc1HHHEFLLHIWf4iFHHzY40DvF9PTkb3CZXlFRIsEihviAYnLJx3HppVNrvN1dauXwqSOsjCzwzKxlRFnMibR5HG3vpSqAAI8JZ5N1D11xP7O7m0k08s1JXTNulky/wVGDz/wAOp+sqy4RdQ2lqG5VFGs0TLEASIppN6YVgfhyVLYz6Aa8fo6CvmrJluVZMlV7xtQKiJH4xBfHGc8DP01XoLLWCpQ0N2S9Qe/R+95cZiAMZzgHBx4fyPJ1SLhWl3fz+8ROtaypqeqry1OrLiZY1UcMFVF/z0Mmluj0FEKYoA6MrSuM7cH+hGjPtEtr03WVTLFMwWsHvGM4AwShUD/6D89ULzDLV2wKtWYYY6gOWHw4DKeM/XJ0tDxz18xT+7DF2vpKSnIe5VrzyfuZ/lqjJVREjwKMrGBgZHfV6oqLZA6pSwGqnH3gM5P11y/v8gVjTxxjHCkeWdXnuQCOQjNHbhLVjwd8QJY9wuO+kq+TPVQe+SrtSRvDp488Ig8/qTpmnWuu0FMtc6x06IC7ngHHbHyA0KqBRXHqClpnybfCpAC92H9zjSj9uo2ye5ftMvvFlpHb7SjacjXC1DQ1BiZjgEd/MardOSBLS0LNlkkYfTB11cgdqzxnMid/noGNTRuG6u5+92qKlqHTwg2GBIzuAOCMkc5Hrq50VIWvigsfDVGbHOByB23EZGDnHqNJU1UrGNgAfEcdz5+annH99HOlbhT0dylavnaJBTyN4pIy0gAIBBHc8jg86QVlan8MiNHXlzja405eRSUTHfuRx/L9NAeg5hXe1Kz7fsws548j4bH+mgFTVTXy8Fz9qZvpkDgsflpk9kVID7SimFzTpLMHyRkbQAAPP7YOnICFkrdzaLnbknk8RUQyI25NwBwcYyPQ/PWQ9feOepoKGqqjT07xIxLZ2puJBZgO/bW3SAsxHA9NZh7Y0po661zz0gbchD1AcrvAbJjz27E4PcZ0t1Hct8Mk5AsDezI1dULzZqOsaFKimxGwztRjuXeB5eXbnTN7EkxarmMAf6SoP/KNLXsykqKOqvd1pKN3hhonaMHLAtnKJkcsePL+emX2Me+RR3WnqaWSFWkjlVpIypLHII58uB+eux9r+sf5Olygf0wL7VCz384RQkP3v91sD/wDQb9NKtIouiyW2pwRMPgHbLKQVB/EY/HWo+1zp81Vr/wASpMrNGwEq+TD/ADA/PWN0tQElDq4JRs50vN7cgaS4PdjKmVWrJWJitlAECnBeRcY1HKlXlfeKv4yM4UDA5171NdKhLhLFDiONtrhlHLZAJ/XOlxnZ23MxJ9SdXBrFyAqQamgXFKWOkgqLpPLtkAWONDxwNB7f1DR2+7T1ZpWdFjCU8eAMcgknn5al6kWp9wi94nhTaoZEz8TDHpjVWyUkU1jrXmiVneQJG57jjn+I0DMBuGouFLIoMCTkIvigs644yf56huMu2Ro9/byAyMfXXSU1SyqkNRhQuMbAAo1+eyVmx5XqINgHL51zAn6Tlr5gKqjYZKDKnnb8/lqJpZKh9sURaQ+WPsj01ekZBugpCWz9upI5PyUeQ+ffXNG9R4G+k2LhdrDHfn4Sfr2+uNYBDJNS9R1C26LZOyZkHMcPLSny3v2C/wC6NE+ieo4OmetKy8ViGoQo0YjVgHIfBBUeeAP10PsostwqB/i6TCpB+OPdtGB5DVy02iKt9oVAtLTKtuNwgV0T7KDIOCPQ4POjPUVN5pOu+mKimjmlutJAzqCY5pFDL8jz315N1p0s6jF2t8mDkbplx9edHnpaZgQaaHaPIxjGhz2S1yOW9wp85zwgH8NJPOo8el8GDk6vsTb5nutIYosB2SQFY89gcdtRVPtC6ej/APcEKjkMqkj88Y/XReO026ln+GlhRHQJgL5AH+p1dihgamaJIY/CA2Bdv3R5a5Q/zNJxj6RA6s65W42Osp7fQTSU7Yjlqyp2RtkHB4xnt5+esaYLlthG3JH9tfT9faoLjR1VHOn7Krp/Cc9jnsD9R3zr5xuVHFRXGopoz8cf21Pr2Ol5UNcjCx5FDUoqBOq4Nq2+f9+Er/yn++l3Tf1Col6appe5hqCmfQEH+g0oaZgN4xF+QKyGHL1OrO4UljgAsTnPA1ctdTGLdQxI6h/EO5fMksef4aE3jK1OzGFwCPy1Da223KmOf9qv6nGmMt9xatU0GmqfdKRpZVzluFVuX4+mgl1qKqtYipBii5Kwg88+Z0XDkUvH2geNCnRmmLSHLHvomsiYvcH7THEzIowiFjzjVGx3P3S6QTVIDU+BHKgAAKdtG7rF7pZJmA+KUiPPoCdLEIhX45csB9wcZ1gFTjualcbHbKpBVBHjZUzHPA45HowI0M9nEjJ1+kceZE96jBYqMgKwHl9dABeKmfp6ZaeSSJ4mVX2Pg7D/AC/po/7FZhF1TNPIviFKYn4ued6c/wAddk9w1OXU+j5chDjz1APh79tSyuWUMhGO4OoP2h89AYQGp+lQygBftA5GvTNFShV5djwsack6jfxDhVxk+p1JSUqQkyM26Q8ZPAHyGsF3qbqpLBUkuFlgkjbsOMj8xxrDuoOmp6nrO9zQxPJEakquzjGQD/E626vro6GmMrsi4B5ZsAYGSSfIAck6yyjqxPHLUq0sdHUVUzxSbviI3nv+ehzNQqMwY+ZuIZtclVBdbHIwiqEdXTePNeT+a6UDZKw8x08zrzhghwecZGnOirDX9UVNbJIqSvIx2t95R8OP+UDTLfWpBUwiKoCr4I+ED7PJ40CPw1GZks3E/qSz2+qYtbVKNGIw7s5wcjnvqKK30FvgYyU6SPtyknfnyOveopVt8VZHIzRtUxRNCFBIOMZ58vXSpFWy+MgLDaXG7OuxKzrZMzMVRqAjsGIGFPLDj66jip8TDdySfXXMDGWjgcctsHbRCKKKnQ1NTJsQLnLHgaqWSmAOtKgBaWkVhkZkYA/gP56W6WH3ipSLKjccZPbU14rjX18tQOFJ2ovoo7a8tUJqKoKse8AZbywP+/LXHucOpcpQtJVHwNk0IBWby3oe406ey6njoL7Vukm6KaLZA+3OVJBz9cZ/I6WLrTrHTYHCAcIvCj8NMHssjkQ10/iFo9q08abeSXYZx+Ax2+9rvrNAmz9HdQx3ejMQPxpK0Q8yGGTg/VRuH4jy5ZNh7ucjSj7OLTDbrYT48MszM5OxwRuJGe3kNqqD8iexGmVWanoUWQKkhz8CsSBz2ydKUnjZjsyr6pCdSOpq0ilAIyvoD3Pl+uiEAyN7uGc+S9l+Q1nXWFwmSWkhhV2EtWkcm3PwqFY5/PGivUXVctHQRw09RBS1HgpJVVcqF1pw3CgKOWdsHC+mSeNAHF7mjCzkBRDHVVn/AMZtssKO4LxlCEPJGQ3HzBUHB4PY+RGZ1NjurdPCmSF99PVlHMCHkBBhj9Rg/wB9C6zqKCaQtNX9TXEtxu95FOhPyUB9MPSPtEorSDQz0ValOqkgyTGaQvuzySq8cn8hoGdWO9S1fGypj9Nd7uv+N/tM/q7ZDbqS4y1sVSl0irF90cAhdoGWz5c8fP8ADOiF2uDg0e8JKxpUYuq8HOT/ADxqT2k3Gl6kvQuFtRowYAhEowQ+Tk4GR2I0DqakhYE/0f8AZwqnwh/LWDi31mt42cLZQxv6cqBdLT4FbRRs4iC4liBDAeXI+mh3WXT9jimpayCkjUzptFHTKQzsPRR66u9PW6WWcm329p2SEMJVkUoTjgHcQVOiHs6pJ7D1FcuoOsNtG8dIdpmIwMkHCcnccDy+XrqlCAanlODVmIdXbHpaHw6qkaCZY1PK4YAjI579saW7irLHjxHYqxUhj29NaDeL8eraq5XJ4TEsxIhjIwQqcLn545P10kXAKvjbhnDcflrq3NB1BMKF9xHkM4x30W6aH+mSDewynYdjzo70DZbPdaSdLmA800pSMBiCgVdxI+uf+nUlxs0Fjv5p6KWaSmenV28Q5KvuYY/Ifrog4J4wSNXB1/yEwPPz0W6Pq5bbY6ysg+FonUiTaGVTjOCDxz89C+oB+wjI/e+L6aJ9KyzL0jdaeFlalqp0WeEgbmXABKE8Ajd56F2AFmNxAkioQp7vFNAlRVdP0Bh3FVmo1NJIrDvgocef7up4+pKeL/0946jpf91qiOoUfns/hoatTDL/AOSUcM8cdMhdHqQu4gt3O0489LdxpzFcFp5JMbmADY4wdSkfiEDqemvkBksj/H+7Edm6lMcMU1bWPWPI5aMuqxMPmQMgj551zR3iO73SipZJEkXa9Q+1RiWfB757gJ8I/wCH56Rb+fDlMQ2qEYoFX5cc676WqHp7vRSmRVVJVyGOODwR+uuGHkhM1/KAYY1HU0SrlU1QVeGIwNLvUlaLfWxxTwZcwhiwb5n5avX2pFFLK8TAyg/Du8tB7tJPd6emrGkBqZQIo4V7yHdgH9caXgRWoGB6mXG3LGdwcb4mQRGBz++f6ar1F3WRwdhHHrpurOjLVH0vUXSO417zxeKiEpGIpHjXc2PvbfIE8/LWfSCQt8Pb56t/l0RqrcS/8T8p122jNYpqqKjt8cVLc61IEVd8TMp2cZ9M40mdc3mpqamOjmneeniPiRMeO450Hpr3VwSwyB9xQbcHzX01Vu1QZq+RgNijhUB4Ueg0YxpfIDch9R6onUduj5qeoswVKYJJE7LI5kLGQnHxYP2eMDHbjS51OBFWzRDt8JHyyo1d6LrPdqerUpvBdfvY8joV1JOZ7tM2NuQvGc+Q1pgiMfRlmvE9njuVrSH9lUuCWlCs3wgEBT3OCdT3uaqNbPMyguAFIbh4zjhWX+Y1Wsd7mtvTLU0C9j4u7dj4i39tCr3d5bhJUVMsaibAi3g87R/npAB5kxuitSC6XETxe7QHci8yynvI3oPRRruw1Ke61FGJjBUN+0gfyYjHw/I9iD6jQlThZBj7h0S6WZI6uWZ4w5SPCg+We5/T9dG35ZimiKhi2mph6urUq6o1Exj+KVvtPwDobX1Q/wAYVqiMyRxSZKt5jRn31WuMLtFloY2Cndzg447aB3B0nuM8rR8+KuBnsNIB5ZL+0elcKkV6YVFWzLklzvI9B8/nrQvZR0jQXTp+9XW70qTIgEFOZB/qyBlnHzG5fy1nErg1VUoXAyAoz9kbs/y1tVjvaWz2Z0lFT0f+sp1kd/E7tI2WOMfPTq4pF5GD5Il9RUZkqJnYhVJOAD9nXdsFLUW/p6Gjo1a4JUTzF9oDNsUeGmfQuw41WuVy8YShouCf3v7aLezurhivdNUSUxc00MhRd+OSwOe3ltGpfC5K45CN8ogpQlrryCewdPQ2WTaXpKRYiw5VpJ5C8hH0CEDSRa+mq250a1NMuYySB+B00e2C9m4V0QEHhjj7+fsqMeX/AMrfpqx0jdRR9N0USwFv9Yc78f7R/lq4ksxY9mKPHQA0ABP/2Q==" id="200" name="Google Shape;200;p28"/>
          <p:cNvSpPr/>
          <p:nvPr/>
        </p:nvSpPr>
        <p:spPr>
          <a:xfrm>
            <a:off x="0" y="-3841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descr="data:image/jpeg;base64,/9j/4AAQSkZJRgABAQAAAQABAAD/2wCEAAkGBwgHBgkIBwgKCgkLDRYPDQwMDRsUFRAWIB0iIiAdHx8kKDQsJCYxJx8fLT0tMTU3Ojo6Iys/RD84QzQ5OjcBCgoKDQwNGg8PGjclHyU3Nzc3Nzc3Nzc3Nzc3Nzc3Nzc3Nzc3Nzc3Nzc3Nzc3Nzc3Nzc3Nzc3Nzc3Nzc3Nzc3N//AABEIAJ0AfAMBIgACEQEDEQH/xAAcAAACAwEBAQEAAAAAAAAAAAAFBgMEBwIBCAD/xABCEAACAQMDAgMFBQYCCAcAAAABAgMEBREAEiEGMRNBUQcUImFxMkKBkaEjUrHB0eEV8SQzQ2JykqLwFiU0RWOCsv/EABkBAAMBAQEAAAAAAAAAAAAAAAIDBAEABf/EACwRAAICAgIBAwIEBwAAAAAAAAECABEDIRIxBBMiUUFhIzKBoQUUYnGR4fD/2gAMAwEAAhEDEQA/AMYrKgTYAUDHy0RpbZTvCnjMwdzwfTWjUvTNsoaGIR0gZ2jDM555I0uRWmV7rulwkCtkHS3BFARuN1NlpUvNhgoLbE1IpZ2PJPJOgFVaqmKNXlXDN2Xz1qU0UTFUYgoo41VqOnFvc8arOYo1PxyDnao76JlI2JiOPymZYqeHkTKcD5ar4zjX0TaKDo6htsaxRpKpIHjVEmdzevppS666LtM0ktRaUFPPGniPEhysiZwWX6ef/Y1wIqzOIJNDqZIQVOPMas08zoyllyv01NVW7YwEbbmJxg6tS2isp6NTlWDEYQd86zkpEII6mWI6T3wjEW8nsqDLH8NdUVuSluWyuieMYyI5UKkj6HWmWmni6aoqIUpZpY33O8YJZz2OfUc9tGrzW0ldNFQ3KJqqGpKkiWMoYweMj+Oo/W4/2lbYgw0d1MjNNaErlmkXbGp5A7HXtZdbVFcFENOPAK4J2ajqqV7deqqgqSGeCZk+L7wzwfxGD+OqV7/ahRIFQDtxqrl7qkqYyVuRXmsoakiKiiCjP28Y1UiQQMVlUE+R8tFem7PTXGsKvkqi549dELpAmWpY0QsDgHzGudgBU1FIa4LpKYCllqNp2/TtoG7AuSPM60m+VEFq6dVVgUyMoXGPPSZGKaWKNnhCtjkY+Z0wEgVEkAkkzboqiE0cAlwAY15/AaUOr/BhqY23ARY4wfPVus8ROmoKhpQAkQOc/LSQao3csJwzKo4zoczUJuDGS1yd7u8FBLIW3YOFGedH+n6yoqumqxyMOwAQA4LKfTSNUWiox+zDtGPyGnL2dVdPRXAW6tmi8KpjAHjEbdwOQvPGTk4+Y0hzaWu5QEJaj1HWtsNphtVuoZpIkqIYhuV5gpLY5JX6nvru8+AvTwnoaiJqqgjcmnhcFmjK4IP44PHpqLqa2U9RPBUStMibv9lywJ+vl8vwGhy2+3Qi7S0K1YWekcK0udq8Y+E+vnz/AC1HiclrlLoAtTJaIT1laJCpK5yxHbRaV5ZKlYk3bkIYZHY6u0tM0TLDTRlo14LKNE1oUhjNU4+PHbXpth5HUgXOFFGEp5L1daOqghZKSNY1MbE7N27uM/z+euena56GKS31LGSRifDV23eGeQcfM/lqO0eL1PFJRU9E9S0bDICsQoxxnHHf97jUXUNvr+nq8012O2TwkliIAxjkYGOO47agKOtipaHRgNxN6jqVS407IjrPFGpfeuO/IHc54Pfjv21HdbhFcqOMrHskQ8geeifUtluNeILpR0stRDIixuYVLFHHA3AcjIxqhZ7VWQXER1tJNFj7QkQjGrFAKBpKxIYg9GE+ij7hFPVVKlVYfCW41arYUn23CCQM6tnaNQ9SReJQFYG2iPuBpVoK6WlmUiRgmfiXPGhIOQWICnj39Y7VUdVcYoZZgoC87TofcGihmVBt4XnH1OpZbpLKiClieTI42jjQypoa4uGnCq7DOM6cg1Ab4MIdTV9UbTDSoWEaAFh6jGliCvlhbMfA9Bo5I1RW7YVXc7qAPpqzQ9O2+jRGuxklqGXcIVbaijP5n9NLx+/TRjE4/wApksNxZbam9cKy+nfRn2b2RLp1BSpV0boDN4itLkH4ctwO/lqAXaGGMiljiRIxhdicjRvoC5SxdT2ufd8M0rxMWP7w/trVxcAbnNnLdRo6upKvbLRzRyLERuLQttkYD0OlC02qtjsVyqbZ7xJCB4c0lVJuHLDz8hgcnyzzxrTvaJUpLYXp4XCzuu4SAAmIA4yM+p4z9dW+jbhS3PplIo41zEoimjKYD8DnHow/XI8tIx4wuSgYx3Ypczqz1dNbqb3atpZUlI53RHH54xohQ9HjqOvDx1fg2ox7jIm3xCc42hfLz5PHH5U5qgU0NXQS58agneBWzgqoPw/9JGpLxdbh0rfKd4acQU3hRBg0WFfKjO4j72dxzp2XyOLAD9YtMPJTYmq2W00Nkt8dDbYFhgjHYDlj5sT5k+ul72l9MjqKy+JAoNfR7pIOOXH3k/HAI+YGmqmnjmp0micMjLkMPPUE0uW+HuNa5XjuLUENqYvYC8VhqaWKce8TxmKFQSME8D+PIPbvxp86hpnqbPBJJTLLHGqvu2/HtYk7frwo+W46ux9KW6S6tXtgh2Mgp+wDH7XnjB9APUE4ONGaihWdqkSuDFPH4bIFwR353d/6aDFjIWUvkUkTJrx0rZK6mmms1yjiL4Pu7uGLAjy5z/H00n0/SdvjmXcxnJPbOQPw0a6gRqW6VFPIE8emlzENmSxP3R6Atn8NVa64y0qxyUNIzNIMkZ7ckcn8Ndgf3EVA8jGAPtPL3QV9u8KOgjhWIj7R7r+GlqtgnWUe8VrvJjkjAA5OmCaunmg3XGoWNfQNjH46V66utvj/ALI7gByeTk6pu+hJao7MY7bHEngCMgOABnUN5Ytc6R8Ha5ZFB7kEZ/lolFBTtUJJGuNsa8fh/noFe5WFRDXyttVJ1CZ88EFsfIAd9KXsmPfQAnngeDUS48wGUeXz0ZonNLDR1CAkwVEbgA+eQB+uoquJSUlUg7eRjz1etUiU8sLOAVimSTBGQQrA/wAtNIsVFdGOnUMsf/hKO4u21pRHCrdz8Tbm48+M699mBqpKOoj8IPCkwEkYlZGiyOMZxlcdu/bUntGlpprBboqGGNqeSdnBTAGcEAAYx948fLQb2X3JYrjNGNjI+1hsIGcEgnH7pBHHkRqYgK0r2cRnvWUC2681jAsyzL+0U84Knv8AiGGj/Q9bSXW1iklkSpq6eXxEWpJcsoHBXPpyMeWqHtLaI3ymaPOWiYEYx5D+ml7pFoperqCkfMbOXeJg2Muq5GPXz+ugyeOCeYgJl1wM1OB6k7kt8NJ4qgsYpGMYIzgEYB/hqOW9xUM0puc1HHHEFLLHIWf4iFHHzY40DvF9PTkb3CZXlFRIsEihviAYnLJx3HppVNrvN1dauXwqSOsjCzwzKxlRFnMibR5HG3vpSqAAI8JZ5N1D11xP7O7m0k08s1JXTNulky/wVGDz/wAOp+sqy4RdQ2lqG5VFGs0TLEASIppN6YVgfhyVLYz6Aa8fo6CvmrJluVZMlV7xtQKiJH4xBfHGc8DP01XoLLWCpQ0N2S9Qe/R+95cZiAMZzgHBx4fyPJ1SLhWl3fz+8ROtaypqeqry1OrLiZY1UcMFVF/z0Mmluj0FEKYoA6MrSuM7cH+hGjPtEtr03WVTLFMwWsHvGM4AwShUD/6D89ULzDLV2wKtWYYY6gOWHw4DKeM/XJ0tDxz18xT+7DF2vpKSnIe5VrzyfuZ/lqjJVREjwKMrGBgZHfV6oqLZA6pSwGqnH3gM5P11y/v8gVjTxxjHCkeWdXnuQCOQjNHbhLVjwd8QJY9wuO+kq+TPVQe+SrtSRvDp488Ig8/qTpmnWuu0FMtc6x06IC7ngHHbHyA0KqBRXHqClpnybfCpAC92H9zjSj9uo2ye5ftMvvFlpHb7SjacjXC1DQ1BiZjgEd/MardOSBLS0LNlkkYfTB11cgdqzxnMid/noGNTRuG6u5+92qKlqHTwg2GBIzuAOCMkc5Hrq50VIWvigsfDVGbHOByB23EZGDnHqNJU1UrGNgAfEcdz5+annH99HOlbhT0dylavnaJBTyN4pIy0gAIBBHc8jg86QVlan8MiNHXlzja405eRSUTHfuRx/L9NAeg5hXe1Kz7fsws548j4bH+mgFTVTXy8Fz9qZvpkDgsflpk9kVID7SimFzTpLMHyRkbQAAPP7YOnICFkrdzaLnbknk8RUQyI25NwBwcYyPQ/PWQ9feOepoKGqqjT07xIxLZ2puJBZgO/bW3SAsxHA9NZh7Y0po661zz0gbchD1AcrvAbJjz27E4PcZ0t1Hct8Mk5AsDezI1dULzZqOsaFKimxGwztRjuXeB5eXbnTN7EkxarmMAf6SoP/KNLXsykqKOqvd1pKN3hhonaMHLAtnKJkcsePL+emX2Me+RR3WnqaWSFWkjlVpIypLHII58uB+eux9r+sf5Olygf0wL7VCz384RQkP3v91sD/wDQb9NKtIouiyW2pwRMPgHbLKQVB/EY/HWo+1zp81Vr/wASpMrNGwEq+TD/ADA/PWN0tQElDq4JRs50vN7cgaS4PdjKmVWrJWJitlAECnBeRcY1HKlXlfeKv4yM4UDA5171NdKhLhLFDiONtrhlHLZAJ/XOlxnZ23MxJ9SdXBrFyAqQamgXFKWOkgqLpPLtkAWONDxwNB7f1DR2+7T1ZpWdFjCU8eAMcgknn5al6kWp9wi94nhTaoZEz8TDHpjVWyUkU1jrXmiVneQJG57jjn+I0DMBuGouFLIoMCTkIvigs644yf56huMu2Ro9/byAyMfXXSU1SyqkNRhQuMbAAo1+eyVmx5XqINgHL51zAn6Tlr5gKqjYZKDKnnb8/lqJpZKh9sURaQ+WPsj01ekZBugpCWz9upI5PyUeQ+ffXNG9R4G+k2LhdrDHfn4Sfr2+uNYBDJNS9R1C26LZOyZkHMcPLSny3v2C/wC6NE+ieo4OmetKy8ViGoQo0YjVgHIfBBUeeAP10PsostwqB/i6TCpB+OPdtGB5DVy02iKt9oVAtLTKtuNwgV0T7KDIOCPQ4POjPUVN5pOu+mKimjmlutJAzqCY5pFDL8jz315N1p0s6jF2t8mDkbplx9edHnpaZgQaaHaPIxjGhz2S1yOW9wp85zwgH8NJPOo8el8GDk6vsTb5nutIYosB2SQFY89gcdtRVPtC6ej/APcEKjkMqkj88Y/XReO026ln+GlhRHQJgL5AH+p1dihgamaJIY/CA2Bdv3R5a5Q/zNJxj6RA6s65W42Osp7fQTSU7Yjlqyp2RtkHB4xnt5+esaYLlthG3JH9tfT9faoLjR1VHOn7Krp/Cc9jnsD9R3zr5xuVHFRXGopoz8cf21Pr2Ol5UNcjCx5FDUoqBOq4Nq2+f9+Er/yn++l3Tf1Col6appe5hqCmfQEH+g0oaZgN4xF+QKyGHL1OrO4UljgAsTnPA1ctdTGLdQxI6h/EO5fMksef4aE3jK1OzGFwCPy1Da223KmOf9qv6nGmMt9xatU0GmqfdKRpZVzluFVuX4+mgl1qKqtYipBii5Kwg88+Z0XDkUvH2geNCnRmmLSHLHvomsiYvcH7THEzIowiFjzjVGx3P3S6QTVIDU+BHKgAAKdtG7rF7pZJmA+KUiPPoCdLEIhX45csB9wcZ1gFTjualcbHbKpBVBHjZUzHPA45HowI0M9nEjJ1+kceZE96jBYqMgKwHl9dABeKmfp6ZaeSSJ4mVX2Pg7D/AC/po/7FZhF1TNPIviFKYn4ued6c/wAddk9w1OXU+j5chDjz1APh79tSyuWUMhGO4OoP2h89AYQGp+lQygBftA5GvTNFShV5djwsack6jfxDhVxk+p1JSUqQkyM26Q8ZPAHyGsF3qbqpLBUkuFlgkjbsOMj8xxrDuoOmp6nrO9zQxPJEakquzjGQD/E626vro6GmMrsi4B5ZsAYGSSfIAck6yyjqxPHLUq0sdHUVUzxSbviI3nv+ehzNQqMwY+ZuIZtclVBdbHIwiqEdXTePNeT+a6UDZKw8x08zrzhghwecZGnOirDX9UVNbJIqSvIx2t95R8OP+UDTLfWpBUwiKoCr4I+ED7PJ40CPw1GZks3E/qSz2+qYtbVKNGIw7s5wcjnvqKK30FvgYyU6SPtyknfnyOveopVt8VZHIzRtUxRNCFBIOMZ58vXSpFWy+MgLDaXG7OuxKzrZMzMVRqAjsGIGFPLDj66jip8TDdySfXXMDGWjgcctsHbRCKKKnQ1NTJsQLnLHgaqWSmAOtKgBaWkVhkZkYA/gP56W6WH3ipSLKjccZPbU14rjX18tQOFJ2ovoo7a8tUJqKoKse8AZbywP+/LXHucOpcpQtJVHwNk0IBWby3oe406ey6njoL7Vukm6KaLZA+3OVJBz9cZ/I6WLrTrHTYHCAcIvCj8NMHssjkQ10/iFo9q08abeSXYZx+Ax2+9rvrNAmz9HdQx3ejMQPxpK0Q8yGGTg/VRuH4jy5ZNh7ucjSj7OLTDbrYT48MszM5OxwRuJGe3kNqqD8iexGmVWanoUWQKkhz8CsSBz2ydKUnjZjsyr6pCdSOpq0ilAIyvoD3Pl+uiEAyN7uGc+S9l+Q1nXWFwmSWkhhV2EtWkcm3PwqFY5/PGivUXVctHQRw09RBS1HgpJVVcqF1pw3CgKOWdsHC+mSeNAHF7mjCzkBRDHVVn/AMZtssKO4LxlCEPJGQ3HzBUHB4PY+RGZ1NjurdPCmSF99PVlHMCHkBBhj9Rg/wB9C6zqKCaQtNX9TXEtxu95FOhPyUB9MPSPtEorSDQz0ValOqkgyTGaQvuzySq8cn8hoGdWO9S1fGypj9Nd7uv+N/tM/q7ZDbqS4y1sVSl0irF90cAhdoGWz5c8fP8ADOiF2uDg0e8JKxpUYuq8HOT/ADxqT2k3Gl6kvQuFtRowYAhEowQ+Tk4GR2I0DqakhYE/0f8AZwqnwh/LWDi31mt42cLZQxv6cqBdLT4FbRRs4iC4liBDAeXI+mh3WXT9jimpayCkjUzptFHTKQzsPRR66u9PW6WWcm329p2SEMJVkUoTjgHcQVOiHs6pJ7D1FcuoOsNtG8dIdpmIwMkHCcnccDy+XrqlCAanlODVmIdXbHpaHw6qkaCZY1PK4YAjI579saW7irLHjxHYqxUhj29NaDeL8eraq5XJ4TEsxIhjIwQqcLn545P10kXAKvjbhnDcflrq3NB1BMKF9xHkM4x30W6aH+mSDewynYdjzo70DZbPdaSdLmA800pSMBiCgVdxI+uf+nUlxs0Fjv5p6KWaSmenV28Q5KvuYY/Ifrog4J4wSNXB1/yEwPPz0W6Pq5bbY6ysg+FonUiTaGVTjOCDxz89C+oB+wjI/e+L6aJ9KyzL0jdaeFlalqp0WeEgbmXABKE8Ajd56F2AFmNxAkioQp7vFNAlRVdP0Bh3FVmo1NJIrDvgocef7up4+pKeL/0946jpf91qiOoUfns/hoatTDL/AOSUcM8cdMhdHqQu4gt3O0489LdxpzFcFp5JMbmADY4wdSkfiEDqemvkBksj/H+7Edm6lMcMU1bWPWPI5aMuqxMPmQMgj551zR3iO73SipZJEkXa9Q+1RiWfB757gJ8I/wCH56Rb+fDlMQ2qEYoFX5cc676WqHp7vRSmRVVJVyGOODwR+uuGHkhM1/KAYY1HU0SrlU1QVeGIwNLvUlaLfWxxTwZcwhiwb5n5avX2pFFLK8TAyg/Du8tB7tJPd6emrGkBqZQIo4V7yHdgH9caXgRWoGB6mXG3LGdwcb4mQRGBz++f6ar1F3WRwdhHHrpurOjLVH0vUXSO417zxeKiEpGIpHjXc2PvbfIE8/LWfSCQt8Pb56t/l0RqrcS/8T8p122jNYpqqKjt8cVLc61IEVd8TMp2cZ9M40mdc3mpqamOjmneeniPiRMeO450Hpr3VwSwyB9xQbcHzX01Vu1QZq+RgNijhUB4Ueg0YxpfIDch9R6onUduj5qeoswVKYJJE7LI5kLGQnHxYP2eMDHbjS51OBFWzRDt8JHyyo1d6LrPdqerUpvBdfvY8joV1JOZ7tM2NuQvGc+Q1pgiMfRlmvE9njuVrSH9lUuCWlCs3wgEBT3OCdT3uaqNbPMyguAFIbh4zjhWX+Y1Wsd7mtvTLU0C9j4u7dj4i39tCr3d5bhJUVMsaibAi3g87R/npAB5kxuitSC6XETxe7QHci8yynvI3oPRRruw1Ke61FGJjBUN+0gfyYjHw/I9iD6jQlThZBj7h0S6WZI6uWZ4w5SPCg+We5/T9dG35ZimiKhi2mph6urUq6o1Exj+KVvtPwDobX1Q/wAYVqiMyRxSZKt5jRn31WuMLtFloY2Cndzg447aB3B0nuM8rR8+KuBnsNIB5ZL+0elcKkV6YVFWzLklzvI9B8/nrQvZR0jQXTp+9XW70qTIgEFOZB/qyBlnHzG5fy1nErg1VUoXAyAoz9kbs/y1tVjvaWz2Z0lFT0f+sp1kd/E7tI2WOMfPTq4pF5GD5Il9RUZkqJnYhVJOAD9nXdsFLUW/p6Gjo1a4JUTzF9oDNsUeGmfQuw41WuVy8YShouCf3v7aLezurhivdNUSUxc00MhRd+OSwOe3ltGpfC5K45CN8ogpQlrryCewdPQ2WTaXpKRYiw5VpJ5C8hH0CEDSRa+mq250a1NMuYySB+B00e2C9m4V0QEHhjj7+fsqMeX/AMrfpqx0jdRR9N0USwFv9Yc78f7R/lq4ksxY9mKPHQA0ABP/2Q==" id="201" name="Google Shape;201;p28"/>
          <p:cNvSpPr/>
          <p:nvPr/>
        </p:nvSpPr>
        <p:spPr>
          <a:xfrm>
            <a:off x="152400" y="-231775"/>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descr="http://i.cdn.turner.com/dr/nba/teamsites/release/bulls/sites/bulls/files/rodman3_120320.jpg" id="202" name="Google Shape;202;p28"/>
          <p:cNvPicPr preferRelativeResize="0"/>
          <p:nvPr/>
        </p:nvPicPr>
        <p:blipFill rotWithShape="1">
          <a:blip r:embed="rId4">
            <a:alphaModFix/>
          </a:blip>
          <a:srcRect b="0" l="0" r="0" t="0"/>
          <a:stretch/>
        </p:blipFill>
        <p:spPr>
          <a:xfrm>
            <a:off x="4529862" y="1359023"/>
            <a:ext cx="4225720" cy="4965577"/>
          </a:xfrm>
          <a:prstGeom prst="rect">
            <a:avLst/>
          </a:prstGeom>
          <a:noFill/>
          <a:ln cap="flat" cmpd="sng" w="57150">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9"/>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pic>
        <p:nvPicPr>
          <p:cNvPr descr="https://encrypted-tbn2.gstatic.com/images?q=tbn:ANd9GcQmxXN95K__5xgDNcPcpBVfqIq_hLXmPGiTSE4DCOvY0K3EfBXmhw" id="209" name="Google Shape;209;p29">
            <a:hlinkClick r:id="rId3"/>
          </p:cNvPr>
          <p:cNvPicPr preferRelativeResize="0"/>
          <p:nvPr/>
        </p:nvPicPr>
        <p:blipFill rotWithShape="1">
          <a:blip r:embed="rId4">
            <a:alphaModFix/>
          </a:blip>
          <a:srcRect b="0" l="0" r="0" t="0"/>
          <a:stretch/>
        </p:blipFill>
        <p:spPr>
          <a:xfrm>
            <a:off x="0" y="0"/>
            <a:ext cx="9144000" cy="6858000"/>
          </a:xfrm>
          <a:prstGeom prst="rect">
            <a:avLst/>
          </a:prstGeom>
          <a:noFill/>
          <a:ln cap="flat" cmpd="sng" w="50800">
            <a:solidFill>
              <a:schemeClr val="dk1"/>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IDEAL vs REALITY</a:t>
            </a:r>
            <a:endParaRPr b="1" i="0" sz="3600" u="none" cap="none" strike="noStrike">
              <a:solidFill>
                <a:srgbClr val="000000"/>
              </a:solidFill>
              <a:latin typeface="Arial"/>
              <a:ea typeface="Arial"/>
              <a:cs typeface="Arial"/>
              <a:sym typeface="Arial"/>
            </a:endParaRPr>
          </a:p>
        </p:txBody>
      </p:sp>
      <p:sp>
        <p:nvSpPr>
          <p:cNvPr id="215" name="Google Shape;215;p30"/>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pic>
        <p:nvPicPr>
          <p:cNvPr descr="Sgt Peter Charboneau, Headquarters and Service Battalion, U.S. Marine Corps Forces Command rappels down the tower aboard Joint Expeditionary Base East on 21 February 2014. The Marines of Headquarters and Service Battalion participated in this fast roping and rappelling exercise to hone skills that necessary to maintaining combat readiness and are in keeping with Marine Corps traditions." id="216" name="Google Shape;216;p30"/>
          <p:cNvPicPr preferRelativeResize="0"/>
          <p:nvPr/>
        </p:nvPicPr>
        <p:blipFill rotWithShape="1">
          <a:blip r:embed="rId3">
            <a:alphaModFix/>
          </a:blip>
          <a:srcRect b="0" l="0" r="0" t="0"/>
          <a:stretch/>
        </p:blipFill>
        <p:spPr>
          <a:xfrm>
            <a:off x="244676" y="1031690"/>
            <a:ext cx="2855234" cy="1905572"/>
          </a:xfrm>
          <a:prstGeom prst="rect">
            <a:avLst/>
          </a:prstGeom>
          <a:noFill/>
          <a:ln cap="flat" cmpd="sng" w="57150">
            <a:solidFill>
              <a:schemeClr val="dk1"/>
            </a:solidFill>
            <a:prstDash val="solid"/>
            <a:round/>
            <a:headEnd len="sm" w="sm" type="none"/>
            <a:tailEnd len="sm" w="sm" type="none"/>
          </a:ln>
        </p:spPr>
      </p:pic>
      <p:pic>
        <p:nvPicPr>
          <p:cNvPr descr="Not loaded" id="217" name="Google Shape;217;p30">
            <a:hlinkClick r:id="rId4"/>
          </p:cNvPr>
          <p:cNvPicPr preferRelativeResize="0"/>
          <p:nvPr/>
        </p:nvPicPr>
        <p:blipFill rotWithShape="1">
          <a:blip r:embed="rId5">
            <a:alphaModFix/>
          </a:blip>
          <a:srcRect b="0" l="0" r="0" t="0"/>
          <a:stretch/>
        </p:blipFill>
        <p:spPr>
          <a:xfrm>
            <a:off x="247360" y="4809191"/>
            <a:ext cx="2920887" cy="1932066"/>
          </a:xfrm>
          <a:prstGeom prst="rect">
            <a:avLst/>
          </a:prstGeom>
          <a:noFill/>
          <a:ln cap="flat" cmpd="sng" w="57150">
            <a:solidFill>
              <a:schemeClr val="dk1"/>
            </a:solidFill>
            <a:prstDash val="solid"/>
            <a:round/>
            <a:headEnd len="sm" w="sm" type="none"/>
            <a:tailEnd len="sm" w="sm" type="none"/>
          </a:ln>
        </p:spPr>
      </p:pic>
      <p:pic>
        <p:nvPicPr>
          <p:cNvPr descr="Not loaded" id="218" name="Google Shape;218;p30">
            <a:hlinkClick r:id="rId6"/>
          </p:cNvPr>
          <p:cNvPicPr preferRelativeResize="0"/>
          <p:nvPr/>
        </p:nvPicPr>
        <p:blipFill rotWithShape="1">
          <a:blip r:embed="rId7">
            <a:alphaModFix/>
          </a:blip>
          <a:srcRect b="0" l="0" r="0" t="0"/>
          <a:stretch/>
        </p:blipFill>
        <p:spPr>
          <a:xfrm>
            <a:off x="6107301" y="3424423"/>
            <a:ext cx="1526550" cy="1017700"/>
          </a:xfrm>
          <a:prstGeom prst="rect">
            <a:avLst/>
          </a:prstGeom>
          <a:noFill/>
          <a:ln cap="flat" cmpd="sng" w="57150">
            <a:solidFill>
              <a:schemeClr val="dk1"/>
            </a:solidFill>
            <a:prstDash val="solid"/>
            <a:round/>
            <a:headEnd len="sm" w="sm" type="none"/>
            <a:tailEnd len="sm" w="sm" type="none"/>
          </a:ln>
        </p:spPr>
      </p:pic>
      <p:pic>
        <p:nvPicPr>
          <p:cNvPr descr="Not loaded" id="219" name="Google Shape;219;p30">
            <a:hlinkClick r:id="rId8"/>
          </p:cNvPr>
          <p:cNvPicPr preferRelativeResize="0"/>
          <p:nvPr/>
        </p:nvPicPr>
        <p:blipFill rotWithShape="1">
          <a:blip r:embed="rId9">
            <a:alphaModFix/>
          </a:blip>
          <a:srcRect b="0" l="0" r="0" t="0"/>
          <a:stretch/>
        </p:blipFill>
        <p:spPr>
          <a:xfrm>
            <a:off x="3433912" y="1112273"/>
            <a:ext cx="2357288" cy="1630928"/>
          </a:xfrm>
          <a:prstGeom prst="rect">
            <a:avLst/>
          </a:prstGeom>
          <a:noFill/>
          <a:ln cap="flat" cmpd="sng" w="57150">
            <a:solidFill>
              <a:schemeClr val="dk1"/>
            </a:solidFill>
            <a:prstDash val="solid"/>
            <a:round/>
            <a:headEnd len="sm" w="sm" type="none"/>
            <a:tailEnd len="sm" w="sm" type="none"/>
          </a:ln>
        </p:spPr>
      </p:pic>
      <p:pic>
        <p:nvPicPr>
          <p:cNvPr descr="Not loaded" id="220" name="Google Shape;220;p30">
            <a:hlinkClick r:id="rId10"/>
          </p:cNvPr>
          <p:cNvPicPr preferRelativeResize="0"/>
          <p:nvPr/>
        </p:nvPicPr>
        <p:blipFill rotWithShape="1">
          <a:blip r:embed="rId11">
            <a:alphaModFix/>
          </a:blip>
          <a:srcRect b="0" l="0" r="0" t="0"/>
          <a:stretch/>
        </p:blipFill>
        <p:spPr>
          <a:xfrm>
            <a:off x="1538702" y="3424423"/>
            <a:ext cx="1561208" cy="1040805"/>
          </a:xfrm>
          <a:prstGeom prst="rect">
            <a:avLst/>
          </a:prstGeom>
          <a:noFill/>
          <a:ln cap="flat" cmpd="sng" w="57150">
            <a:solidFill>
              <a:schemeClr val="dk1"/>
            </a:solidFill>
            <a:prstDash val="solid"/>
            <a:round/>
            <a:headEnd len="sm" w="sm" type="none"/>
            <a:tailEnd len="sm" w="sm" type="none"/>
          </a:ln>
        </p:spPr>
      </p:pic>
      <p:pic>
        <p:nvPicPr>
          <p:cNvPr descr="http://media.hamptonroads.com/cache/images/933821000.jpg" id="221" name="Google Shape;221;p30"/>
          <p:cNvPicPr preferRelativeResize="0"/>
          <p:nvPr/>
        </p:nvPicPr>
        <p:blipFill rotWithShape="1">
          <a:blip r:embed="rId12">
            <a:alphaModFix/>
          </a:blip>
          <a:srcRect b="0" l="0" r="0" t="0"/>
          <a:stretch/>
        </p:blipFill>
        <p:spPr>
          <a:xfrm>
            <a:off x="6107301" y="1031690"/>
            <a:ext cx="2819400" cy="1905572"/>
          </a:xfrm>
          <a:prstGeom prst="rect">
            <a:avLst/>
          </a:prstGeom>
          <a:noFill/>
          <a:ln cap="flat" cmpd="sng" w="57150">
            <a:solidFill>
              <a:schemeClr val="dk1"/>
            </a:solidFill>
            <a:prstDash val="solid"/>
            <a:round/>
            <a:headEnd len="sm" w="sm" type="none"/>
            <a:tailEnd len="sm" w="sm" type="none"/>
          </a:ln>
        </p:spPr>
      </p:pic>
      <p:pic>
        <p:nvPicPr>
          <p:cNvPr descr="Two Senegalese Commandos sight in on a target as Cpl. Justin Schweig, a Marine with Special-Purpose Marine Air-Ground Task Force Africa 14.1, observes during a live-fire range. A team of U.S. Marines trained and advised their counterparts from the Companie de Fusilier Marine Commandos in Senegal during February in support of U.S. Marine Forces Europe and Africa and U.S. Africa Command’s mission to assist partner nations in addressing their security challenges." id="222" name="Google Shape;222;p30"/>
          <p:cNvPicPr preferRelativeResize="0"/>
          <p:nvPr/>
        </p:nvPicPr>
        <p:blipFill rotWithShape="1">
          <a:blip r:embed="rId13">
            <a:alphaModFix/>
          </a:blip>
          <a:srcRect b="0" l="0" r="0" t="0"/>
          <a:stretch/>
        </p:blipFill>
        <p:spPr>
          <a:xfrm>
            <a:off x="6069500" y="4763840"/>
            <a:ext cx="2844623" cy="1946662"/>
          </a:xfrm>
          <a:prstGeom prst="rect">
            <a:avLst/>
          </a:prstGeom>
          <a:noFill/>
          <a:ln cap="flat" cmpd="sng" w="57150">
            <a:solidFill>
              <a:schemeClr val="dk1"/>
            </a:solidFill>
            <a:prstDash val="solid"/>
            <a:round/>
            <a:headEnd len="sm" w="sm" type="none"/>
            <a:tailEnd len="sm" w="sm" type="none"/>
          </a:ln>
        </p:spPr>
      </p:pic>
      <p:pic>
        <p:nvPicPr>
          <p:cNvPr descr="https://scontent-a-lga.xx.fbcdn.net/hphotos-prn1/t1.0-9/540259_494739827274662_1163957335_n.jpg" id="223" name="Google Shape;223;p30"/>
          <p:cNvPicPr preferRelativeResize="0"/>
          <p:nvPr/>
        </p:nvPicPr>
        <p:blipFill rotWithShape="1">
          <a:blip r:embed="rId14">
            <a:alphaModFix/>
          </a:blip>
          <a:srcRect b="0" l="0" r="0" t="0"/>
          <a:stretch/>
        </p:blipFill>
        <p:spPr>
          <a:xfrm>
            <a:off x="3490517" y="3136785"/>
            <a:ext cx="2229659" cy="1486439"/>
          </a:xfrm>
          <a:prstGeom prst="rect">
            <a:avLst/>
          </a:prstGeom>
          <a:noFill/>
          <a:ln cap="flat" cmpd="sng" w="57150">
            <a:solidFill>
              <a:schemeClr val="dk1"/>
            </a:solidFill>
            <a:prstDash val="solid"/>
            <a:round/>
            <a:headEnd len="sm" w="sm" type="none"/>
            <a:tailEnd len="sm" w="sm" type="none"/>
          </a:ln>
        </p:spPr>
      </p:pic>
      <p:pic>
        <p:nvPicPr>
          <p:cNvPr descr="Not loaded" id="224" name="Google Shape;224;p30">
            <a:hlinkClick r:id="rId15"/>
          </p:cNvPr>
          <p:cNvPicPr preferRelativeResize="0"/>
          <p:nvPr/>
        </p:nvPicPr>
        <p:blipFill rotWithShape="1">
          <a:blip r:embed="rId16">
            <a:alphaModFix/>
          </a:blip>
          <a:srcRect b="0" l="0" r="0" t="0"/>
          <a:stretch/>
        </p:blipFill>
        <p:spPr>
          <a:xfrm>
            <a:off x="3446510" y="4959759"/>
            <a:ext cx="2332091" cy="1630929"/>
          </a:xfrm>
          <a:prstGeom prst="rect">
            <a:avLst/>
          </a:prstGeom>
          <a:noFill/>
          <a:ln cap="flat" cmpd="sng" w="57150">
            <a:solidFill>
              <a:schemeClr val="dk1"/>
            </a:solidFill>
            <a:prstDash val="solid"/>
            <a:round/>
            <a:headEnd len="sm" w="sm" type="none"/>
            <a:tailEnd len="sm" w="sm" type="none"/>
          </a:ln>
        </p:spPr>
      </p:pic>
      <p:pic>
        <p:nvPicPr>
          <p:cNvPr descr="https://encrypted-tbn0.gstatic.com/images?q=tbn:ANd9GcTSy7nbvmZeoDqwm0dKguzMr-7_EBf_GToIV5JsrqRrCrqQTLO5P0LLzLg" id="225" name="Google Shape;225;p30">
            <a:hlinkClick r:id="rId17"/>
          </p:cNvPr>
          <p:cNvPicPr preferRelativeResize="0"/>
          <p:nvPr/>
        </p:nvPicPr>
        <p:blipFill rotWithShape="1">
          <a:blip r:embed="rId18">
            <a:alphaModFix/>
          </a:blip>
          <a:srcRect b="0" l="0" r="0" t="0"/>
          <a:stretch/>
        </p:blipFill>
        <p:spPr>
          <a:xfrm>
            <a:off x="7850700" y="3119029"/>
            <a:ext cx="1031261" cy="1486439"/>
          </a:xfrm>
          <a:prstGeom prst="rect">
            <a:avLst/>
          </a:prstGeom>
          <a:noFill/>
          <a:ln cap="flat" cmpd="sng" w="57150">
            <a:solidFill>
              <a:schemeClr val="dk1"/>
            </a:solidFill>
            <a:prstDash val="solid"/>
            <a:round/>
            <a:headEnd len="sm" w="sm" type="none"/>
            <a:tailEnd len="sm" w="sm" type="none"/>
          </a:ln>
        </p:spPr>
      </p:pic>
      <p:pic>
        <p:nvPicPr>
          <p:cNvPr descr="A group of Marines from a U.S. Marine Corps Forces, South, security cooperation team shuffles toward a CH-46 Sea Knight helicopter, while rehearsing casualty evacuation procedures, during part of the team's certification exercise at Marine Corps Security Cooperation Group aboard Joint Expeditionary Base Little Creek - Fort Story, Va., Jan. 6. The team recently completed advisor training at MCSCG. The team trained for more than three months in preparation for an upcoming deployments across the U.S. Southern Command area of responsibility." id="226" name="Google Shape;226;p30">
            <a:hlinkClick r:id="rId19"/>
          </p:cNvPr>
          <p:cNvPicPr preferRelativeResize="0"/>
          <p:nvPr/>
        </p:nvPicPr>
        <p:blipFill rotWithShape="1">
          <a:blip r:embed="rId20">
            <a:alphaModFix/>
          </a:blip>
          <a:srcRect b="0" l="0" r="0" t="0"/>
          <a:stretch/>
        </p:blipFill>
        <p:spPr>
          <a:xfrm>
            <a:off x="326153" y="3095672"/>
            <a:ext cx="969564" cy="1568663"/>
          </a:xfrm>
          <a:prstGeom prst="rect">
            <a:avLst/>
          </a:prstGeom>
          <a:noFill/>
          <a:ln cap="flat" cmpd="sng" w="57150">
            <a:solidFill>
              <a:schemeClr val="dk1"/>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1"/>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EFFECTIVE COACHING</a:t>
            </a:r>
            <a:endParaRPr b="1" i="0" sz="3600" u="none" cap="none" strike="noStrike">
              <a:solidFill>
                <a:srgbClr val="000000"/>
              </a:solidFill>
              <a:latin typeface="Arial"/>
              <a:ea typeface="Arial"/>
              <a:cs typeface="Arial"/>
              <a:sym typeface="Arial"/>
            </a:endParaRPr>
          </a:p>
        </p:txBody>
      </p:sp>
      <p:sp>
        <p:nvSpPr>
          <p:cNvPr id="233" name="Google Shape;233;p31"/>
          <p:cNvSpPr txBox="1"/>
          <p:nvPr>
            <p:ph idx="1" type="body"/>
          </p:nvPr>
        </p:nvSpPr>
        <p:spPr>
          <a:xfrm>
            <a:off x="457200" y="1066800"/>
            <a:ext cx="8382000" cy="5486400"/>
          </a:xfrm>
          <a:prstGeom prst="rect">
            <a:avLst/>
          </a:prstGeom>
          <a:noFill/>
          <a:ln>
            <a:noFill/>
          </a:ln>
        </p:spPr>
        <p:txBody>
          <a:bodyPr anchorCtr="0" anchor="t" bIns="46800" lIns="90000" spcFirstLastPara="1" rIns="90000" wrap="square" tIns="46800">
            <a:noAutofit/>
          </a:bodyPr>
          <a:lstStyle/>
          <a:p>
            <a:pPr indent="-341313" lvl="0" marL="341313" marR="0" rtl="0" algn="l">
              <a:spcBef>
                <a:spcPts val="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Balance between ideal and reality</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Creates and communicates goal/vision and individual roles and responsibilities</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Understands own coaching style</a:t>
            </a:r>
            <a:endParaRPr b="0" i="0" sz="28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Gets team to believe in the vision and themselves</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Understands and develops the individual first and the skill second</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Understands the game and how to prepare/train</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Honest and trustworthy</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Approachable and humble</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Passionate about the game</a:t>
            </a:r>
            <a:endParaRPr b="0" i="0" sz="2800" u="none" cap="none" strike="noStrike">
              <a:solidFill>
                <a:srgbClr val="000000"/>
              </a:solidFill>
              <a:latin typeface="Arial"/>
              <a:ea typeface="Arial"/>
              <a:cs typeface="Arial"/>
              <a:sym typeface="Arial"/>
            </a:endParaRPr>
          </a:p>
          <a:p>
            <a:pPr indent="-163513" lvl="0" marL="341313" marR="0" rtl="0" algn="l">
              <a:spcBef>
                <a:spcPts val="80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spcBef>
                <a:spcPts val="80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138113" lvl="0" marL="341313" marR="0" rtl="0" algn="l">
              <a:spcBef>
                <a:spcPts val="80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106362" lvl="1" marL="741363" marR="0" rtl="0" algn="l">
              <a:spcBef>
                <a:spcPts val="70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106362" lvl="1" marL="741363" marR="0" rtl="0" algn="l">
              <a:spcBef>
                <a:spcPts val="70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239713" lvl="0" marL="341313" marR="0" rtl="0" algn="l">
              <a:spcBef>
                <a:spcPts val="80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234" name="Google Shape;234;p31"/>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4"/>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LEADING MARINES</a:t>
            </a:r>
            <a:endParaRPr b="1" i="0" sz="3600" u="none" cap="none" strike="noStrike">
              <a:solidFill>
                <a:srgbClr val="000000"/>
              </a:solidFill>
              <a:latin typeface="Arial"/>
              <a:ea typeface="Arial"/>
              <a:cs typeface="Arial"/>
              <a:sym typeface="Arial"/>
            </a:endParaRPr>
          </a:p>
        </p:txBody>
      </p:sp>
      <p:sp>
        <p:nvSpPr>
          <p:cNvPr id="82" name="Google Shape;82;p14"/>
          <p:cNvSpPr txBox="1"/>
          <p:nvPr>
            <p:ph idx="1" type="body"/>
          </p:nvPr>
        </p:nvSpPr>
        <p:spPr>
          <a:xfrm>
            <a:off x="609600" y="1244600"/>
            <a:ext cx="7924800" cy="53086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“The Marine Corps’ vision of leading is less concerned with rank, self-identity, recognition, or privilege than with the essence of our Corps: the individual Marine and the unyielding determination to persevere because Marines and the Corps do not fail.  Our vision of leading is linked directly to our common vision of warfighting, which needs leaders devoted to leading, capable of independent and bold action, who are willing and eager to assume new and sometimes daunting responsibilities, willing to take risks – not because they may succeed, but because the Corps must succeed.”</a:t>
            </a:r>
            <a:endParaRPr/>
          </a:p>
          <a:p>
            <a:pPr indent="0" lvl="0" marL="0" marR="0" rtl="0" algn="r">
              <a:spcBef>
                <a:spcPts val="80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 FMFM 1-0</a:t>
            </a:r>
            <a:endParaRPr b="0" i="0" sz="2600" u="none" cap="none" strike="noStrike">
              <a:solidFill>
                <a:srgbClr val="000000"/>
              </a:solidFill>
              <a:latin typeface="Arial"/>
              <a:ea typeface="Arial"/>
              <a:cs typeface="Arial"/>
              <a:sym typeface="Arial"/>
            </a:endParaRPr>
          </a:p>
        </p:txBody>
      </p:sp>
      <p:sp>
        <p:nvSpPr>
          <p:cNvPr id="83" name="Google Shape;83;p14"/>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Google Shape;239;p32"/>
          <p:cNvPicPr preferRelativeResize="0"/>
          <p:nvPr/>
        </p:nvPicPr>
        <p:blipFill rotWithShape="1">
          <a:blip r:embed="rId3">
            <a:alphaModFix/>
          </a:blip>
          <a:srcRect b="0" l="0" r="0" t="0"/>
          <a:stretch/>
        </p:blipFill>
        <p:spPr>
          <a:xfrm>
            <a:off x="6172200" y="1106615"/>
            <a:ext cx="2209800" cy="3211817"/>
          </a:xfrm>
          <a:prstGeom prst="rect">
            <a:avLst/>
          </a:prstGeom>
          <a:noFill/>
          <a:ln cap="flat" cmpd="sng" w="57150">
            <a:solidFill>
              <a:schemeClr val="dk1"/>
            </a:solidFill>
            <a:prstDash val="solid"/>
            <a:miter lim="800000"/>
            <a:headEnd len="sm" w="sm" type="none"/>
            <a:tailEnd len="sm" w="sm" type="none"/>
          </a:ln>
        </p:spPr>
      </p:pic>
      <p:sp>
        <p:nvSpPr>
          <p:cNvPr id="240" name="Google Shape;240;p32"/>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EFFECTIVE COACHING</a:t>
            </a:r>
            <a:endParaRPr b="1" i="0" sz="3600" u="none" cap="none" strike="noStrike">
              <a:solidFill>
                <a:srgbClr val="000000"/>
              </a:solidFill>
              <a:latin typeface="Arial"/>
              <a:ea typeface="Arial"/>
              <a:cs typeface="Arial"/>
              <a:sym typeface="Arial"/>
            </a:endParaRPr>
          </a:p>
        </p:txBody>
      </p:sp>
      <p:sp>
        <p:nvSpPr>
          <p:cNvPr id="241" name="Google Shape;241;p32"/>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pic>
        <p:nvPicPr>
          <p:cNvPr descr="http://www.defenceweb.co.za/images/stories/BOOKS/mcdp-1.jpg" id="242" name="Google Shape;242;p32"/>
          <p:cNvPicPr preferRelativeResize="0"/>
          <p:nvPr/>
        </p:nvPicPr>
        <p:blipFill rotWithShape="1">
          <a:blip r:embed="rId4">
            <a:alphaModFix/>
          </a:blip>
          <a:srcRect b="0" l="0" r="0" t="0"/>
          <a:stretch/>
        </p:blipFill>
        <p:spPr>
          <a:xfrm>
            <a:off x="838200" y="1106616"/>
            <a:ext cx="2357755" cy="3211816"/>
          </a:xfrm>
          <a:prstGeom prst="rect">
            <a:avLst/>
          </a:prstGeom>
          <a:noFill/>
          <a:ln cap="flat" cmpd="sng" w="57150">
            <a:solidFill>
              <a:schemeClr val="dk1"/>
            </a:solidFill>
            <a:prstDash val="solid"/>
            <a:round/>
            <a:headEnd len="sm" w="sm" type="none"/>
            <a:tailEnd len="sm" w="sm" type="none"/>
          </a:ln>
        </p:spPr>
      </p:pic>
      <p:sp>
        <p:nvSpPr>
          <p:cNvPr id="243" name="Google Shape;243;p32"/>
          <p:cNvSpPr txBox="1"/>
          <p:nvPr/>
        </p:nvSpPr>
        <p:spPr>
          <a:xfrm>
            <a:off x="838200" y="3573397"/>
            <a:ext cx="12954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FF0000"/>
                </a:solidFill>
                <a:latin typeface="Arial"/>
                <a:ea typeface="Arial"/>
                <a:cs typeface="Arial"/>
                <a:sym typeface="Arial"/>
              </a:rPr>
              <a:t>1997</a:t>
            </a:r>
            <a:endParaRPr b="1" sz="3600">
              <a:solidFill>
                <a:srgbClr val="FF0000"/>
              </a:solidFill>
              <a:latin typeface="Arial"/>
              <a:ea typeface="Arial"/>
              <a:cs typeface="Arial"/>
              <a:sym typeface="Arial"/>
            </a:endParaRPr>
          </a:p>
        </p:txBody>
      </p:sp>
      <p:grpSp>
        <p:nvGrpSpPr>
          <p:cNvPr id="244" name="Google Shape;244;p32"/>
          <p:cNvGrpSpPr/>
          <p:nvPr/>
        </p:nvGrpSpPr>
        <p:grpSpPr>
          <a:xfrm>
            <a:off x="3428999" y="1106616"/>
            <a:ext cx="2514599" cy="3211815"/>
            <a:chOff x="6213570" y="1143000"/>
            <a:chExt cx="2253977" cy="2971800"/>
          </a:xfrm>
        </p:grpSpPr>
        <p:pic>
          <p:nvPicPr>
            <p:cNvPr descr="http://cdn.slidesharecdn.com/ss_thumbnails/marine-corps-mcwp-6-11-leading-marines-090716184523-phpapp02-thumbnail-4.jpg?1247787928" id="245" name="Google Shape;245;p32"/>
            <p:cNvPicPr preferRelativeResize="0"/>
            <p:nvPr/>
          </p:nvPicPr>
          <p:blipFill rotWithShape="1">
            <a:blip r:embed="rId5">
              <a:alphaModFix/>
            </a:blip>
            <a:srcRect b="0" l="0" r="0" t="0"/>
            <a:stretch/>
          </p:blipFill>
          <p:spPr>
            <a:xfrm>
              <a:off x="6324600" y="1143000"/>
              <a:ext cx="2142947" cy="2971800"/>
            </a:xfrm>
            <a:prstGeom prst="rect">
              <a:avLst/>
            </a:prstGeom>
            <a:noFill/>
            <a:ln cap="flat" cmpd="sng" w="57150">
              <a:solidFill>
                <a:schemeClr val="dk1"/>
              </a:solidFill>
              <a:prstDash val="solid"/>
              <a:round/>
              <a:headEnd len="sm" w="sm" type="none"/>
              <a:tailEnd len="sm" w="sm" type="none"/>
            </a:ln>
          </p:spPr>
        </p:pic>
        <p:sp>
          <p:nvSpPr>
            <p:cNvPr id="246" name="Google Shape;246;p32"/>
            <p:cNvSpPr txBox="1"/>
            <p:nvPr/>
          </p:nvSpPr>
          <p:spPr>
            <a:xfrm>
              <a:off x="6213570" y="3425441"/>
              <a:ext cx="1297746" cy="5980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FF0000"/>
                  </a:solidFill>
                  <a:latin typeface="Arial"/>
                  <a:ea typeface="Arial"/>
                  <a:cs typeface="Arial"/>
                  <a:sym typeface="Arial"/>
                </a:rPr>
                <a:t>1995</a:t>
              </a:r>
              <a:endParaRPr b="1" sz="3600">
                <a:solidFill>
                  <a:srgbClr val="FF0000"/>
                </a:solidFill>
                <a:latin typeface="Arial"/>
                <a:ea typeface="Arial"/>
                <a:cs typeface="Arial"/>
                <a:sym typeface="Arial"/>
              </a:endParaRPr>
            </a:p>
          </p:txBody>
        </p:sp>
      </p:grpSp>
      <p:sp>
        <p:nvSpPr>
          <p:cNvPr id="247" name="Google Shape;247;p32"/>
          <p:cNvSpPr txBox="1"/>
          <p:nvPr>
            <p:ph idx="1" type="body"/>
          </p:nvPr>
        </p:nvSpPr>
        <p:spPr>
          <a:xfrm>
            <a:off x="609600" y="4572000"/>
            <a:ext cx="4495800" cy="1981200"/>
          </a:xfrm>
          <a:prstGeom prst="rect">
            <a:avLst/>
          </a:prstGeom>
          <a:noFill/>
          <a:ln>
            <a:noFill/>
          </a:ln>
        </p:spPr>
        <p:txBody>
          <a:bodyPr anchorCtr="0" anchor="t" bIns="46800" lIns="90000" spcFirstLastPara="1" rIns="90000" wrap="square" tIns="46800">
            <a:noAutofit/>
          </a:bodyPr>
          <a:lstStyle/>
          <a:p>
            <a:pPr indent="-457200" lvl="0" marL="457200"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Core Values</a:t>
            </a:r>
            <a:endParaRPr/>
          </a:p>
          <a:p>
            <a:pPr indent="-457200" lvl="0" marL="457200" marR="0" rtl="0" algn="l">
              <a:spcBef>
                <a:spcPts val="8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11 Leadership Principles</a:t>
            </a:r>
            <a:endParaRPr/>
          </a:p>
          <a:p>
            <a:pPr indent="-457200" lvl="0" marL="457200" marR="0" rtl="0" algn="l">
              <a:spcBef>
                <a:spcPts val="8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14 Leadership Traits</a:t>
            </a:r>
            <a:endParaRPr/>
          </a:p>
        </p:txBody>
      </p:sp>
      <p:sp>
        <p:nvSpPr>
          <p:cNvPr id="248" name="Google Shape;248;p32"/>
          <p:cNvSpPr txBox="1"/>
          <p:nvPr/>
        </p:nvSpPr>
        <p:spPr>
          <a:xfrm>
            <a:off x="4806766" y="4572000"/>
            <a:ext cx="3956234" cy="1981200"/>
          </a:xfrm>
          <a:prstGeom prst="rect">
            <a:avLst/>
          </a:prstGeom>
          <a:noFill/>
          <a:ln>
            <a:noFill/>
          </a:ln>
        </p:spPr>
        <p:txBody>
          <a:bodyPr anchorCtr="0" anchor="t" bIns="46800" lIns="90000" spcFirstLastPara="1" rIns="90000" wrap="square" tIns="46800">
            <a:noAutofit/>
          </a:bodyPr>
          <a:lstStyle/>
          <a:p>
            <a:pPr indent="-457200" lvl="0" marL="457200" marR="0" rtl="0" algn="l">
              <a:spcBef>
                <a:spcPts val="0"/>
              </a:spcBef>
              <a:spcAft>
                <a:spcPts val="0"/>
              </a:spcAft>
              <a:buClr>
                <a:srgbClr val="000000"/>
              </a:buClr>
              <a:buSzPts val="2400"/>
              <a:buFont typeface="Arial"/>
              <a:buChar char="•"/>
            </a:pPr>
            <a:r>
              <a:rPr lang="en-US" sz="2400">
                <a:solidFill>
                  <a:srgbClr val="000000"/>
                </a:solidFill>
                <a:latin typeface="Arial"/>
                <a:ea typeface="Arial"/>
                <a:cs typeface="Arial"/>
                <a:sym typeface="Arial"/>
              </a:rPr>
              <a:t>Officer/Enlisted Oaths</a:t>
            </a:r>
            <a:endParaRPr/>
          </a:p>
          <a:p>
            <a:pPr indent="-457200" lvl="0" marL="457200" marR="0" rtl="0" algn="l">
              <a:spcBef>
                <a:spcPts val="800"/>
              </a:spcBef>
              <a:spcAft>
                <a:spcPts val="0"/>
              </a:spcAft>
              <a:buClr>
                <a:srgbClr val="000000"/>
              </a:buClr>
              <a:buSzPts val="2400"/>
              <a:buFont typeface="Arial"/>
              <a:buChar char="•"/>
            </a:pPr>
            <a:r>
              <a:rPr lang="en-US" sz="2400">
                <a:solidFill>
                  <a:srgbClr val="000000"/>
                </a:solidFill>
                <a:latin typeface="Arial"/>
                <a:ea typeface="Arial"/>
                <a:cs typeface="Arial"/>
                <a:sym typeface="Arial"/>
              </a:rPr>
              <a:t>NCO/SNCO Creeds</a:t>
            </a:r>
            <a:endParaRPr/>
          </a:p>
          <a:p>
            <a:pPr indent="-457200" lvl="0" marL="457200" marR="0" rtl="0" algn="l">
              <a:spcBef>
                <a:spcPts val="800"/>
              </a:spcBef>
              <a:spcAft>
                <a:spcPts val="0"/>
              </a:spcAft>
              <a:buClr>
                <a:srgbClr val="000000"/>
              </a:buClr>
              <a:buSzPts val="2400"/>
              <a:buFont typeface="Arial"/>
              <a:buChar char="•"/>
            </a:pPr>
            <a:r>
              <a:rPr lang="en-US" sz="2400">
                <a:solidFill>
                  <a:srgbClr val="000000"/>
                </a:solidFill>
                <a:latin typeface="Arial"/>
                <a:ea typeface="Arial"/>
                <a:cs typeface="Arial"/>
                <a:sym typeface="Arial"/>
              </a:rPr>
              <a:t>PME and Reading Lists</a:t>
            </a:r>
            <a:endParaRPr/>
          </a:p>
        </p:txBody>
      </p:sp>
      <p:sp>
        <p:nvSpPr>
          <p:cNvPr id="249" name="Google Shape;249;p32"/>
          <p:cNvSpPr txBox="1"/>
          <p:nvPr/>
        </p:nvSpPr>
        <p:spPr>
          <a:xfrm>
            <a:off x="5984484" y="3577969"/>
            <a:ext cx="1577864"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FF0000"/>
                </a:solidFill>
                <a:latin typeface="Arial"/>
                <a:ea typeface="Arial"/>
                <a:cs typeface="Arial"/>
                <a:sym typeface="Arial"/>
              </a:rPr>
              <a:t>1999</a:t>
            </a:r>
            <a:endParaRPr b="1" sz="3600">
              <a:solidFill>
                <a:srgbClr val="FF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EFFECTIVE COACHING</a:t>
            </a:r>
            <a:endParaRPr b="1" i="0" sz="3600" u="none" cap="none" strike="noStrike">
              <a:solidFill>
                <a:srgbClr val="000000"/>
              </a:solidFill>
              <a:latin typeface="Arial"/>
              <a:ea typeface="Arial"/>
              <a:cs typeface="Arial"/>
              <a:sym typeface="Arial"/>
            </a:endParaRPr>
          </a:p>
        </p:txBody>
      </p:sp>
      <p:sp>
        <p:nvSpPr>
          <p:cNvPr id="255" name="Google Shape;255;p33"/>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pic>
        <p:nvPicPr>
          <p:cNvPr descr="http://d202m5krfqbpi5.cloudfront.net/books/1333839907l/2881330.jpg" id="256" name="Google Shape;256;p33"/>
          <p:cNvPicPr preferRelativeResize="0"/>
          <p:nvPr/>
        </p:nvPicPr>
        <p:blipFill rotWithShape="1">
          <a:blip r:embed="rId3">
            <a:alphaModFix/>
          </a:blip>
          <a:srcRect b="0" l="0" r="0" t="0"/>
          <a:stretch/>
        </p:blipFill>
        <p:spPr>
          <a:xfrm>
            <a:off x="6096000" y="1574617"/>
            <a:ext cx="2613376" cy="3683183"/>
          </a:xfrm>
          <a:prstGeom prst="rect">
            <a:avLst/>
          </a:prstGeom>
          <a:noFill/>
          <a:ln cap="flat" cmpd="sng" w="57150">
            <a:solidFill>
              <a:schemeClr val="dk1"/>
            </a:solidFill>
            <a:prstDash val="solid"/>
            <a:round/>
            <a:headEnd len="sm" w="sm" type="none"/>
            <a:tailEnd len="sm" w="sm" type="none"/>
          </a:ln>
        </p:spPr>
      </p:pic>
      <p:sp>
        <p:nvSpPr>
          <p:cNvPr id="257" name="Google Shape;257;p33"/>
          <p:cNvSpPr txBox="1"/>
          <p:nvPr>
            <p:ph idx="1" type="body"/>
          </p:nvPr>
        </p:nvSpPr>
        <p:spPr>
          <a:xfrm>
            <a:off x="228600" y="1371600"/>
            <a:ext cx="5638799" cy="52578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“Under the attribute of coaching and mentoring skills, you will find judgment, justice, tact, and unselfishness as well as the leadership principle of knowing your people and looking out for their welfare. </a:t>
            </a:r>
            <a:r>
              <a:rPr b="0" i="1" lang="en-US" sz="2400" u="none" cap="none" strike="noStrike">
                <a:solidFill>
                  <a:srgbClr val="000000"/>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It is no more complicated than this. </a:t>
            </a:r>
            <a:r>
              <a:rPr b="0" i="1" lang="en-US" sz="2400" u="none" cap="none" strike="noStrike">
                <a:solidFill>
                  <a:srgbClr val="000000"/>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But, it is indispensable to breaking down barriers and making common cause with your people – and winning their hearts and minds.”</a:t>
            </a:r>
            <a:endParaRPr/>
          </a:p>
          <a:p>
            <a:pPr indent="0" lvl="0" marL="0" marR="0" rtl="0" algn="r">
              <a:spcBef>
                <a:spcPts val="8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r">
              <a:spcBef>
                <a:spcPts val="8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 Col B.P. McCoy</a:t>
            </a:r>
            <a:endParaRPr/>
          </a:p>
          <a:p>
            <a:pPr indent="0" lvl="0" marL="0" marR="0" rtl="0" algn="r">
              <a:spcBef>
                <a:spcPts val="8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CO 3/4, 2002-2004</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4"/>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BREAKING DOWN BARRIERS</a:t>
            </a:r>
            <a:endParaRPr b="1" i="0" sz="3600" u="none" cap="none" strike="noStrike">
              <a:solidFill>
                <a:srgbClr val="000000"/>
              </a:solidFill>
              <a:latin typeface="Arial"/>
              <a:ea typeface="Arial"/>
              <a:cs typeface="Arial"/>
              <a:sym typeface="Arial"/>
            </a:endParaRPr>
          </a:p>
        </p:txBody>
      </p:sp>
      <p:sp>
        <p:nvSpPr>
          <p:cNvPr id="264" name="Google Shape;264;p34"/>
          <p:cNvSpPr txBox="1"/>
          <p:nvPr>
            <p:ph idx="1" type="body"/>
          </p:nvPr>
        </p:nvSpPr>
        <p:spPr>
          <a:xfrm>
            <a:off x="457200" y="990600"/>
            <a:ext cx="8305800" cy="55626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“Relations among all leaders should be based on honesty and frankness regardless of disparity between grades… Seniors must encourage candor among subordinates and must not hide behind their grade insignia.”</a:t>
            </a:r>
            <a:endParaRPr/>
          </a:p>
          <a:p>
            <a:pPr indent="0" lvl="0" marL="0" marR="0" rtl="0" algn="r">
              <a:spcBef>
                <a:spcPts val="8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 MCDP 1		         </a:t>
            </a:r>
            <a:endParaRPr b="0" i="0" sz="2800" u="none" cap="none" strike="noStrike">
              <a:solidFill>
                <a:srgbClr val="000000"/>
              </a:solidFill>
              <a:latin typeface="Arial"/>
              <a:ea typeface="Arial"/>
              <a:cs typeface="Arial"/>
              <a:sym typeface="Arial"/>
            </a:endParaRPr>
          </a:p>
          <a:p>
            <a:pPr indent="0" lvl="0" marL="0" marR="0" rtl="0" algn="l">
              <a:spcBef>
                <a:spcPts val="80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Possible Existing Barriers:  </a:t>
            </a:r>
            <a:endParaRPr/>
          </a:p>
          <a:p>
            <a:pPr indent="0" lvl="0" marL="0" marR="0" rtl="0" algn="l">
              <a:spcBef>
                <a:spcPts val="8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Rank							Billet</a:t>
            </a:r>
            <a:endParaRPr/>
          </a:p>
          <a:p>
            <a:pPr indent="0" lvl="0" marL="0" marR="0" rtl="0" algn="l">
              <a:spcBef>
                <a:spcPts val="8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Age							Personality</a:t>
            </a:r>
            <a:endParaRPr/>
          </a:p>
          <a:p>
            <a:pPr indent="0" lvl="0" marL="0" marR="0" rtl="0" algn="l">
              <a:spcBef>
                <a:spcPts val="8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Interests						Gender</a:t>
            </a:r>
            <a:endParaRPr/>
          </a:p>
          <a:p>
            <a:pPr indent="0" lvl="0" marL="0" marR="0" rtl="0" algn="l">
              <a:spcBef>
                <a:spcPts val="8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Marital Status				Children</a:t>
            </a:r>
            <a:endParaRPr/>
          </a:p>
          <a:p>
            <a:pPr indent="0" lvl="0" marL="0" marR="0" rtl="0" algn="l">
              <a:spcBef>
                <a:spcPts val="8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Race							Family Dynamics		</a:t>
            </a:r>
            <a:endParaRPr/>
          </a:p>
          <a:p>
            <a:pPr indent="-106362" lvl="1" marL="741363" marR="0" rtl="0" algn="l">
              <a:spcBef>
                <a:spcPts val="70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239713" lvl="0" marL="341313" marR="0" rtl="0" algn="l">
              <a:spcBef>
                <a:spcPts val="80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265" name="Google Shape;265;p34"/>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5"/>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ESTABLISHING TRUST</a:t>
            </a:r>
            <a:endParaRPr b="1" i="0" sz="3600" u="none" cap="none" strike="noStrike">
              <a:solidFill>
                <a:srgbClr val="000000"/>
              </a:solidFill>
              <a:latin typeface="Arial"/>
              <a:ea typeface="Arial"/>
              <a:cs typeface="Arial"/>
              <a:sym typeface="Arial"/>
            </a:endParaRPr>
          </a:p>
        </p:txBody>
      </p:sp>
      <p:sp>
        <p:nvSpPr>
          <p:cNvPr id="272" name="Google Shape;272;p35"/>
          <p:cNvSpPr txBox="1"/>
          <p:nvPr>
            <p:ph idx="1" type="body"/>
          </p:nvPr>
        </p:nvSpPr>
        <p:spPr>
          <a:xfrm>
            <a:off x="457200" y="990600"/>
            <a:ext cx="8382000" cy="55626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“Trust is a product of confidence and familiarity.”</a:t>
            </a:r>
            <a:endParaRPr/>
          </a:p>
          <a:p>
            <a:pPr indent="0" lvl="0" marL="0" marR="0" rtl="0" algn="r">
              <a:spcBef>
                <a:spcPts val="8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 MCDP 1		</a:t>
            </a:r>
            <a:r>
              <a:rPr b="0" i="0" lang="en-US" sz="2800" u="none" cap="none" strike="noStrike">
                <a:solidFill>
                  <a:srgbClr val="000000"/>
                </a:solidFill>
                <a:latin typeface="Arial"/>
                <a:ea typeface="Arial"/>
                <a:cs typeface="Arial"/>
                <a:sym typeface="Arial"/>
              </a:rPr>
              <a:t>	</a:t>
            </a:r>
            <a:endParaRPr/>
          </a:p>
          <a:p>
            <a:pPr indent="0" lvl="0" marL="0" marR="0" rtl="0" algn="l">
              <a:spcBef>
                <a:spcPts val="80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How do we establish and build trust?</a:t>
            </a:r>
            <a:endParaRPr/>
          </a:p>
          <a:p>
            <a:pPr indent="-457200" lvl="0" marL="514350" marR="0" rtl="0" algn="l">
              <a:spcBef>
                <a:spcPts val="800"/>
              </a:spcBef>
              <a:spcAft>
                <a:spcPts val="0"/>
              </a:spcAft>
              <a:buClr>
                <a:srgbClr val="000000"/>
              </a:buClr>
              <a:buSzPts val="2800"/>
              <a:buFont typeface="Arial"/>
              <a:buChar char="•"/>
            </a:pPr>
            <a:r>
              <a:rPr b="1" i="1" lang="en-US" sz="2800" u="none" cap="none" strike="noStrike">
                <a:solidFill>
                  <a:srgbClr val="000000"/>
                </a:solidFill>
                <a:latin typeface="Arial"/>
                <a:ea typeface="Arial"/>
                <a:cs typeface="Arial"/>
                <a:sym typeface="Arial"/>
              </a:rPr>
              <a:t>Confidence</a:t>
            </a:r>
            <a:r>
              <a:rPr b="1" i="0" lang="en-US" sz="2800" u="none" cap="none" strike="noStrike">
                <a:solidFill>
                  <a:srgbClr val="000000"/>
                </a:solidFill>
                <a:latin typeface="Arial"/>
                <a:ea typeface="Arial"/>
                <a:cs typeface="Arial"/>
                <a:sym typeface="Arial"/>
              </a:rPr>
              <a:t>:	Demonstrated professional skill</a:t>
            </a:r>
            <a:endParaRPr/>
          </a:p>
          <a:p>
            <a:pPr indent="-457200" lvl="1" marL="914400" marR="0" rtl="0" algn="l">
              <a:spcBef>
                <a:spcPts val="7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Reliable/Dependable</a:t>
            </a:r>
            <a:endParaRPr/>
          </a:p>
          <a:p>
            <a:pPr indent="-457200" lvl="1" marL="914400" marR="0" rtl="0" algn="l">
              <a:spcBef>
                <a:spcPts val="7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Knowledgeable </a:t>
            </a:r>
            <a:endParaRPr/>
          </a:p>
          <a:p>
            <a:pPr indent="-457200" lvl="1" marL="914400" marR="0" rtl="0" algn="l">
              <a:spcBef>
                <a:spcPts val="7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Judgment</a:t>
            </a:r>
            <a:endParaRPr/>
          </a:p>
          <a:p>
            <a:pPr indent="-457200" lvl="0" marL="514350" marR="0" rtl="0" algn="l">
              <a:spcBef>
                <a:spcPts val="800"/>
              </a:spcBef>
              <a:spcAft>
                <a:spcPts val="0"/>
              </a:spcAft>
              <a:buClr>
                <a:srgbClr val="000000"/>
              </a:buClr>
              <a:buSzPts val="2800"/>
              <a:buFont typeface="Arial"/>
              <a:buChar char="•"/>
            </a:pPr>
            <a:r>
              <a:rPr b="1" i="1" lang="en-US" sz="2800" u="none" cap="none" strike="noStrike">
                <a:solidFill>
                  <a:srgbClr val="000000"/>
                </a:solidFill>
                <a:latin typeface="Arial"/>
                <a:ea typeface="Arial"/>
                <a:cs typeface="Arial"/>
                <a:sym typeface="Arial"/>
              </a:rPr>
              <a:t>Familiarity</a:t>
            </a:r>
            <a:r>
              <a:rPr b="1" i="0" lang="en-US" sz="2800" u="none" cap="none" strike="noStrike">
                <a:solidFill>
                  <a:srgbClr val="000000"/>
                </a:solidFill>
                <a:latin typeface="Arial"/>
                <a:ea typeface="Arial"/>
                <a:cs typeface="Arial"/>
                <a:sym typeface="Arial"/>
              </a:rPr>
              <a:t>: 	Shared experience and a common professional philosophy</a:t>
            </a:r>
            <a:endParaRPr/>
          </a:p>
          <a:p>
            <a:pPr indent="-457200" lvl="1" marL="914400" marR="0" rtl="0" algn="l">
              <a:spcBef>
                <a:spcPts val="7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Train as a Team</a:t>
            </a:r>
            <a:endParaRPr/>
          </a:p>
          <a:p>
            <a:pPr indent="-457200" lvl="1" marL="914400" marR="0" rtl="0" algn="l">
              <a:spcBef>
                <a:spcPts val="7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Keep Your Marines Informed</a:t>
            </a:r>
            <a:endParaRPr/>
          </a:p>
          <a:p>
            <a:pPr indent="-457200" lvl="1" marL="914400" marR="0" rtl="0" algn="l">
              <a:spcBef>
                <a:spcPts val="7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Develop a sense of responsibility</a:t>
            </a:r>
            <a:endParaRPr/>
          </a:p>
          <a:p>
            <a:pPr indent="-304800" lvl="1" marL="914400" marR="0" rtl="0" algn="l">
              <a:spcBef>
                <a:spcPts val="7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106362" lvl="1" marL="741363" marR="0" rtl="0" algn="l">
              <a:spcBef>
                <a:spcPts val="70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239713" lvl="0" marL="341313" marR="0" rtl="0" algn="l">
              <a:spcBef>
                <a:spcPts val="80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273" name="Google Shape;273;p35"/>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6"/>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SETTING GOALS</a:t>
            </a:r>
            <a:endParaRPr b="1" i="0" sz="3600" u="none" cap="none" strike="noStrike">
              <a:solidFill>
                <a:srgbClr val="000000"/>
              </a:solidFill>
              <a:latin typeface="Arial"/>
              <a:ea typeface="Arial"/>
              <a:cs typeface="Arial"/>
              <a:sym typeface="Arial"/>
            </a:endParaRPr>
          </a:p>
        </p:txBody>
      </p:sp>
      <p:sp>
        <p:nvSpPr>
          <p:cNvPr id="280" name="Google Shape;280;p36"/>
          <p:cNvSpPr txBox="1"/>
          <p:nvPr>
            <p:ph idx="1" type="body"/>
          </p:nvPr>
        </p:nvSpPr>
        <p:spPr>
          <a:xfrm>
            <a:off x="381000" y="1143000"/>
            <a:ext cx="8458200" cy="54102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“Regardless of the sphere in which we operate, it is essential to have some vision of the result we want and how we intend to shape the action in time and space to achieve it.”</a:t>
            </a:r>
            <a:endParaRPr/>
          </a:p>
          <a:p>
            <a:pPr indent="0" lvl="0" marL="0" marR="0" rtl="0" algn="r">
              <a:spcBef>
                <a:spcPts val="8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MCDP 1</a:t>
            </a:r>
            <a:endParaRPr b="0" i="0" sz="2400" u="none" cap="none" strike="noStrike">
              <a:solidFill>
                <a:srgbClr val="000000"/>
              </a:solidFill>
              <a:latin typeface="Arial"/>
              <a:ea typeface="Arial"/>
              <a:cs typeface="Arial"/>
              <a:sym typeface="Arial"/>
            </a:endParaRPr>
          </a:p>
          <a:p>
            <a:pPr indent="0" lvl="0" marL="0" marR="0" rtl="0" algn="l">
              <a:spcBef>
                <a:spcPts val="80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Characteristics of Goals:</a:t>
            </a:r>
            <a:endParaRPr/>
          </a:p>
          <a:p>
            <a:pPr indent="-341313" lvl="0" marL="341313"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Specific:		The goals must be clear</a:t>
            </a:r>
            <a:endParaRPr/>
          </a:p>
          <a:p>
            <a:pPr indent="-341313" lvl="0" marL="341313"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Measurable:	Check progress and hold accountable</a:t>
            </a:r>
            <a:endParaRPr/>
          </a:p>
          <a:p>
            <a:pPr indent="-341313" lvl="0" marL="341313"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Attainable:	Relevant, manageable, and challenging</a:t>
            </a:r>
            <a:endParaRPr/>
          </a:p>
          <a:p>
            <a:pPr indent="-341313" lvl="0" marL="341313"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Realistic:		Tools and abilities to accomplish</a:t>
            </a:r>
            <a:endParaRPr/>
          </a:p>
          <a:p>
            <a:pPr indent="-341313" lvl="0" marL="341313" marR="0" rtl="0" algn="l">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Timely:		Provides focus and accountability</a:t>
            </a:r>
            <a:endParaRPr b="1" i="0" sz="3200" u="none" cap="none" strike="noStrike">
              <a:solidFill>
                <a:srgbClr val="000000"/>
              </a:solidFill>
              <a:latin typeface="Arial"/>
              <a:ea typeface="Arial"/>
              <a:cs typeface="Arial"/>
              <a:sym typeface="Arial"/>
            </a:endParaRPr>
          </a:p>
          <a:p>
            <a:pPr indent="-106362" lvl="1" marL="741363" marR="0" rtl="0" algn="l">
              <a:spcBef>
                <a:spcPts val="70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106362" lvl="1" marL="741363" marR="0" rtl="0" algn="l">
              <a:spcBef>
                <a:spcPts val="70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239713" lvl="0" marL="341313" marR="0" rtl="0" algn="l">
              <a:spcBef>
                <a:spcPts val="80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281" name="Google Shape;281;p36"/>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7"/>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EFFECTIVE COACHING</a:t>
            </a:r>
            <a:endParaRPr b="1" i="0" sz="3600" u="none" cap="none" strike="noStrike">
              <a:solidFill>
                <a:srgbClr val="000000"/>
              </a:solidFill>
              <a:latin typeface="Arial"/>
              <a:ea typeface="Arial"/>
              <a:cs typeface="Arial"/>
              <a:sym typeface="Arial"/>
            </a:endParaRPr>
          </a:p>
        </p:txBody>
      </p:sp>
      <p:sp>
        <p:nvSpPr>
          <p:cNvPr id="288" name="Google Shape;288;p37"/>
          <p:cNvSpPr txBox="1"/>
          <p:nvPr>
            <p:ph idx="1" type="body"/>
          </p:nvPr>
        </p:nvSpPr>
        <p:spPr>
          <a:xfrm>
            <a:off x="304800" y="1066800"/>
            <a:ext cx="8610600" cy="54864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“When we ‘make Marines,’ we make Marines for life, we provide our nation with a legacy of productive citizens, transformed by their experiences while on active duty and enriched by their internalization of our ethos, ideals, and values.”</a:t>
            </a:r>
            <a:endParaRPr/>
          </a:p>
          <a:p>
            <a:pPr indent="-341313" lvl="0" marL="341313" marR="0" rtl="0" algn="r">
              <a:spcBef>
                <a:spcPts val="800"/>
              </a:spcBef>
              <a:spcAft>
                <a:spcPts val="0"/>
              </a:spcAft>
              <a:buClr>
                <a:srgbClr val="000000"/>
              </a:buClr>
              <a:buSzPts val="2300"/>
              <a:buFont typeface="Arial"/>
              <a:buChar char="-"/>
            </a:pPr>
            <a:r>
              <a:rPr b="0" i="0" lang="en-US" sz="2300" u="none" cap="none" strike="noStrike">
                <a:solidFill>
                  <a:srgbClr val="000000"/>
                </a:solidFill>
                <a:latin typeface="Arial"/>
                <a:ea typeface="Arial"/>
                <a:cs typeface="Arial"/>
                <a:sym typeface="Arial"/>
              </a:rPr>
              <a:t>MCRP 6-11D</a:t>
            </a:r>
            <a:endParaRPr/>
          </a:p>
          <a:p>
            <a:pPr indent="0" lvl="0" marL="0" marR="0" rtl="0" algn="r">
              <a:spcBef>
                <a:spcPts val="80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Transformed Marine</a:t>
            </a:r>
            <a:endParaRPr/>
          </a:p>
          <a:p>
            <a:pPr indent="0" lvl="0" marL="0" marR="0" rtl="0" algn="ctr">
              <a:spcBef>
                <a:spcPts val="80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a:t>
            </a:r>
            <a:endParaRPr b="0" i="0" sz="28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__________________________________</a:t>
            </a:r>
            <a:endParaRPr b="1" i="0" sz="28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2800"/>
              <a:buFont typeface="Arial"/>
              <a:buNone/>
            </a:pPr>
            <a:r>
              <a:t/>
            </a:r>
            <a:endParaRPr b="1" i="0" sz="28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a:t>
            </a:r>
            <a:endParaRPr b="0" i="0" sz="28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Returning (Quality) Citizen</a:t>
            </a:r>
            <a:endParaRPr b="0" i="0" sz="2800" u="none" cap="none" strike="noStrike">
              <a:solidFill>
                <a:srgbClr val="000000"/>
              </a:solidFill>
              <a:latin typeface="Arial"/>
              <a:ea typeface="Arial"/>
              <a:cs typeface="Arial"/>
              <a:sym typeface="Arial"/>
            </a:endParaRPr>
          </a:p>
          <a:p>
            <a:pPr indent="-239713" lvl="0" marL="341313" marR="0" rtl="0" algn="l">
              <a:spcBef>
                <a:spcPts val="80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sp>
        <p:nvSpPr>
          <p:cNvPr id="289" name="Google Shape;289;p37"/>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DISCUSSION GROUPS</a:t>
            </a:r>
            <a:endParaRPr b="1" i="0" sz="3600" u="none" cap="none" strike="noStrike">
              <a:solidFill>
                <a:srgbClr val="000000"/>
              </a:solidFill>
              <a:latin typeface="Arial"/>
              <a:ea typeface="Arial"/>
              <a:cs typeface="Arial"/>
              <a:sym typeface="Arial"/>
            </a:endParaRPr>
          </a:p>
        </p:txBody>
      </p:sp>
      <p:sp>
        <p:nvSpPr>
          <p:cNvPr id="295" name="Google Shape;295;p38"/>
          <p:cNvSpPr txBox="1"/>
          <p:nvPr>
            <p:ph idx="1" type="body"/>
          </p:nvPr>
        </p:nvSpPr>
        <p:spPr>
          <a:xfrm>
            <a:off x="685800" y="1089025"/>
            <a:ext cx="7770813" cy="5205413"/>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4500"/>
              <a:buFont typeface="Arial"/>
              <a:buNone/>
            </a:pPr>
            <a:r>
              <a:t/>
            </a:r>
            <a:endParaRPr b="1" i="0" sz="45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4500"/>
              <a:buFont typeface="Arial"/>
              <a:buNone/>
            </a:pPr>
            <a:r>
              <a:t/>
            </a:r>
            <a:endParaRPr b="1" i="0" sz="45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4500"/>
              <a:buFont typeface="Arial"/>
              <a:buNone/>
            </a:pPr>
            <a:r>
              <a:rPr b="0" i="0" lang="en-US" sz="4500" u="none" cap="none" strike="noStrike">
                <a:solidFill>
                  <a:srgbClr val="000000"/>
                </a:solidFill>
                <a:latin typeface="Arial"/>
                <a:ea typeface="Arial"/>
                <a:cs typeface="Arial"/>
                <a:sym typeface="Arial"/>
              </a:rPr>
              <a:t>Jordan vs Rodman</a:t>
            </a:r>
            <a:endParaRPr/>
          </a:p>
        </p:txBody>
      </p:sp>
      <p:sp>
        <p:nvSpPr>
          <p:cNvPr id="296" name="Google Shape;296;p38"/>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9"/>
          <p:cNvSpPr txBox="1"/>
          <p:nvPr>
            <p:ph idx="1" type="body"/>
          </p:nvPr>
        </p:nvSpPr>
        <p:spPr>
          <a:xfrm>
            <a:off x="685800" y="1089025"/>
            <a:ext cx="7770813" cy="5205413"/>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4500"/>
              <a:buFont typeface="Arial"/>
              <a:buNone/>
            </a:pPr>
            <a:r>
              <a:t/>
            </a:r>
            <a:endParaRPr b="1" i="0" sz="45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4500"/>
              <a:buFont typeface="Arial"/>
              <a:buNone/>
            </a:pPr>
            <a:r>
              <a:t/>
            </a:r>
            <a:endParaRPr b="1" i="0" sz="45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4500"/>
              <a:buFont typeface="Arial"/>
              <a:buNone/>
            </a:pPr>
            <a:r>
              <a:rPr b="1" i="0" lang="en-US" sz="4500" u="none" cap="none" strike="noStrike">
                <a:solidFill>
                  <a:srgbClr val="000000"/>
                </a:solidFill>
                <a:latin typeface="Arial"/>
                <a:ea typeface="Arial"/>
                <a:cs typeface="Arial"/>
                <a:sym typeface="Arial"/>
              </a:rPr>
              <a:t>Tools</a:t>
            </a:r>
            <a:endParaRPr b="1" i="0" sz="4500" u="none" cap="none" strike="noStrike">
              <a:solidFill>
                <a:srgbClr val="000000"/>
              </a:solidFill>
              <a:latin typeface="Arial"/>
              <a:ea typeface="Arial"/>
              <a:cs typeface="Arial"/>
              <a:sym typeface="Arial"/>
            </a:endParaRPr>
          </a:p>
        </p:txBody>
      </p:sp>
      <p:sp>
        <p:nvSpPr>
          <p:cNvPr id="302" name="Google Shape;302;p39"/>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0"/>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TOOLS</a:t>
            </a:r>
            <a:endParaRPr b="1" i="0" sz="3600" u="none" cap="none" strike="noStrike">
              <a:solidFill>
                <a:srgbClr val="000000"/>
              </a:solidFill>
              <a:latin typeface="Arial"/>
              <a:ea typeface="Arial"/>
              <a:cs typeface="Arial"/>
              <a:sym typeface="Arial"/>
            </a:endParaRPr>
          </a:p>
        </p:txBody>
      </p:sp>
      <p:sp>
        <p:nvSpPr>
          <p:cNvPr id="308" name="Google Shape;308;p40"/>
          <p:cNvSpPr txBox="1"/>
          <p:nvPr>
            <p:ph idx="1" type="body"/>
          </p:nvPr>
        </p:nvSpPr>
        <p:spPr>
          <a:xfrm>
            <a:off x="762000" y="1089025"/>
            <a:ext cx="7315200" cy="5205413"/>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“Equipment is useful only if it increases combat effectiveness.”	</a:t>
            </a:r>
            <a:endParaRPr/>
          </a:p>
          <a:p>
            <a:pPr indent="-341313" lvl="0" marL="341313" marR="0" rtl="0" algn="r">
              <a:spcBef>
                <a:spcPts val="800"/>
              </a:spcBef>
              <a:spcAft>
                <a:spcPts val="0"/>
              </a:spcAft>
              <a:buClr>
                <a:srgbClr val="000000"/>
              </a:buClr>
              <a:buSzPts val="2600"/>
              <a:buFont typeface="Arial"/>
              <a:buChar char="-"/>
            </a:pPr>
            <a:r>
              <a:rPr b="0" i="0" lang="en-US" sz="2600" u="none" cap="none" strike="noStrike">
                <a:solidFill>
                  <a:srgbClr val="000000"/>
                </a:solidFill>
                <a:latin typeface="Arial"/>
                <a:ea typeface="Arial"/>
                <a:cs typeface="Arial"/>
                <a:sym typeface="Arial"/>
              </a:rPr>
              <a:t>MCDP 1	</a:t>
            </a:r>
            <a:endParaRPr/>
          </a:p>
          <a:p>
            <a:pPr indent="0" lvl="0" marL="0" marR="0" rtl="0" algn="r">
              <a:spcBef>
                <a:spcPts val="80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First Counseling/Coaching Form</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Second/Subsequent Coaching Form</a:t>
            </a:r>
            <a:endParaRPr/>
          </a:p>
          <a:p>
            <a:pPr indent="-341313" lvl="0" marL="341313" marR="0" rtl="0" algn="l">
              <a:spcBef>
                <a:spcPts val="800"/>
              </a:spcBef>
              <a:spcAft>
                <a:spcPts val="0"/>
              </a:spcAft>
              <a:buClr>
                <a:srgbClr val="000000"/>
              </a:buClr>
              <a:buSzPts val="2800"/>
              <a:buFont typeface="Arial"/>
              <a:buChar char="•"/>
            </a:pPr>
            <a:r>
              <a:rPr b="0" i="0" lang="en-US" sz="2800" u="none" cap="none" strike="noStrike">
                <a:solidFill>
                  <a:srgbClr val="000000"/>
                </a:solidFill>
                <a:latin typeface="Arial"/>
                <a:ea typeface="Arial"/>
                <a:cs typeface="Arial"/>
                <a:sym typeface="Arial"/>
              </a:rPr>
              <a:t>Second/Subsequent Counseling Form</a:t>
            </a:r>
            <a:endParaRPr b="0" i="0" sz="3200" u="none" cap="none" strike="noStrike">
              <a:solidFill>
                <a:srgbClr val="000000"/>
              </a:solidFill>
              <a:latin typeface="Arial"/>
              <a:ea typeface="Arial"/>
              <a:cs typeface="Arial"/>
              <a:sym typeface="Arial"/>
            </a:endParaRPr>
          </a:p>
          <a:p>
            <a:pPr indent="-138113" lvl="0" marL="341313" marR="0" rtl="0" algn="l">
              <a:spcBef>
                <a:spcPts val="80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309" name="Google Shape;309;p40"/>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1"/>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FIRST FORM</a:t>
            </a:r>
            <a:endParaRPr b="1" i="0" sz="3600" u="none" cap="none" strike="noStrike">
              <a:solidFill>
                <a:srgbClr val="000000"/>
              </a:solidFill>
              <a:latin typeface="Arial"/>
              <a:ea typeface="Arial"/>
              <a:cs typeface="Arial"/>
              <a:sym typeface="Arial"/>
            </a:endParaRPr>
          </a:p>
        </p:txBody>
      </p:sp>
      <p:sp>
        <p:nvSpPr>
          <p:cNvPr id="315" name="Google Shape;315;p41"/>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16" name="Google Shape;316;p41"/>
          <p:cNvSpPr txBox="1"/>
          <p:nvPr>
            <p:ph idx="1" type="body"/>
          </p:nvPr>
        </p:nvSpPr>
        <p:spPr>
          <a:xfrm>
            <a:off x="5105400" y="2062732"/>
            <a:ext cx="3505200" cy="4457700"/>
          </a:xfrm>
          <a:prstGeom prst="rect">
            <a:avLst/>
          </a:prstGeom>
          <a:noFill/>
          <a:ln>
            <a:noFill/>
          </a:ln>
        </p:spPr>
        <p:txBody>
          <a:bodyPr anchorCtr="0" anchor="t" bIns="46800" lIns="90000" spcFirstLastPara="1" rIns="90000" wrap="square" tIns="46800">
            <a:noAutofit/>
          </a:bodyPr>
          <a:lstStyle/>
          <a:p>
            <a:pPr indent="-341313" lvl="0" marL="341313"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Completed by Leader prior to meeting</a:t>
            </a:r>
            <a:endParaRPr/>
          </a:p>
          <a:p>
            <a:pPr indent="-341313" lvl="0" marL="341313" marR="0" rtl="0" algn="l">
              <a:spcBef>
                <a:spcPts val="8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Conducted within 15 days of established relationship – ALL RANKS</a:t>
            </a:r>
            <a:endParaRPr/>
          </a:p>
          <a:p>
            <a:pPr indent="-341313" lvl="0" marL="341313" marR="0" rtl="0" algn="l">
              <a:spcBef>
                <a:spcPts val="8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Establish Formal Billet Description</a:t>
            </a:r>
            <a:endParaRPr/>
          </a:p>
          <a:p>
            <a:pPr indent="-188913" lvl="0" marL="341313" marR="0" rtl="0" algn="l">
              <a:spcBef>
                <a:spcPts val="8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spcBef>
                <a:spcPts val="800"/>
              </a:spcBef>
              <a:spcAft>
                <a:spcPts val="0"/>
              </a:spcAft>
              <a:buClr>
                <a:srgbClr val="000000"/>
              </a:buClr>
              <a:buSzPts val="2400"/>
              <a:buFont typeface="Arial"/>
              <a:buNone/>
            </a:pPr>
            <a:r>
              <a:rPr b="0" i="1" lang="en-US" sz="2400" u="none" cap="none" strike="noStrike">
                <a:solidFill>
                  <a:srgbClr val="000000"/>
                </a:solidFill>
                <a:latin typeface="Arial"/>
                <a:ea typeface="Arial"/>
                <a:cs typeface="Arial"/>
                <a:sym typeface="Arial"/>
              </a:rPr>
              <a:t>Next Step: </a:t>
            </a:r>
            <a:r>
              <a:rPr b="0" i="0" lang="en-US" sz="2400" u="none" cap="none" strike="noStrike">
                <a:solidFill>
                  <a:srgbClr val="000000"/>
                </a:solidFill>
                <a:latin typeface="Arial"/>
                <a:ea typeface="Arial"/>
                <a:cs typeface="Arial"/>
                <a:sym typeface="Arial"/>
              </a:rPr>
              <a:t>Second / Subsequent meetings</a:t>
            </a:r>
            <a:endParaRPr b="0" i="0" sz="2400" u="none" cap="none" strike="noStrike">
              <a:solidFill>
                <a:srgbClr val="000000"/>
              </a:solidFill>
              <a:latin typeface="Arial"/>
              <a:ea typeface="Arial"/>
              <a:cs typeface="Arial"/>
              <a:sym typeface="Arial"/>
            </a:endParaRPr>
          </a:p>
        </p:txBody>
      </p:sp>
      <p:sp>
        <p:nvSpPr>
          <p:cNvPr id="317" name="Google Shape;317;p41"/>
          <p:cNvSpPr txBox="1"/>
          <p:nvPr/>
        </p:nvSpPr>
        <p:spPr>
          <a:xfrm>
            <a:off x="678180" y="990600"/>
            <a:ext cx="8161020" cy="838200"/>
          </a:xfrm>
          <a:prstGeom prst="rect">
            <a:avLst/>
          </a:prstGeom>
          <a:noFill/>
          <a:ln>
            <a:noFill/>
          </a:ln>
        </p:spPr>
        <p:txBody>
          <a:bodyPr anchorCtr="0" anchor="t" bIns="46800" lIns="90000" spcFirstLastPara="1" rIns="90000" wrap="square" tIns="46800">
            <a:noAutofit/>
          </a:bodyPr>
          <a:lstStyle/>
          <a:p>
            <a:pPr indent="-1485900" lvl="0" marL="1485900" marR="0" rtl="0" algn="l">
              <a:spcBef>
                <a:spcPts val="0"/>
              </a:spcBef>
              <a:spcAft>
                <a:spcPts val="0"/>
              </a:spcAft>
              <a:buClr>
                <a:srgbClr val="000000"/>
              </a:buClr>
              <a:buSzPts val="2400"/>
              <a:buFont typeface="Arial"/>
              <a:buNone/>
            </a:pPr>
            <a:r>
              <a:rPr b="1" lang="en-US" sz="2400">
                <a:solidFill>
                  <a:srgbClr val="000000"/>
                </a:solidFill>
                <a:latin typeface="Arial"/>
                <a:ea typeface="Arial"/>
                <a:cs typeface="Arial"/>
                <a:sym typeface="Arial"/>
              </a:rPr>
              <a:t>Purpose</a:t>
            </a:r>
            <a:r>
              <a:rPr lang="en-US" sz="2400">
                <a:solidFill>
                  <a:srgbClr val="000000"/>
                </a:solidFill>
                <a:latin typeface="Arial"/>
                <a:ea typeface="Arial"/>
                <a:cs typeface="Arial"/>
                <a:sym typeface="Arial"/>
              </a:rPr>
              <a:t>:  Establish rapport between leader and coached/ counseled setting conditions for success</a:t>
            </a:r>
            <a:endParaRPr sz="2400">
              <a:solidFill>
                <a:srgbClr val="000000"/>
              </a:solidFill>
              <a:latin typeface="Arial"/>
              <a:ea typeface="Arial"/>
              <a:cs typeface="Arial"/>
              <a:sym typeface="Arial"/>
            </a:endParaRPr>
          </a:p>
        </p:txBody>
      </p:sp>
      <p:pic>
        <p:nvPicPr>
          <p:cNvPr id="318" name="Google Shape;318;p41"/>
          <p:cNvPicPr preferRelativeResize="0"/>
          <p:nvPr/>
        </p:nvPicPr>
        <p:blipFill rotWithShape="1">
          <a:blip r:embed="rId3">
            <a:alphaModFix/>
          </a:blip>
          <a:srcRect b="0" l="0" r="0" t="0"/>
          <a:stretch/>
        </p:blipFill>
        <p:spPr>
          <a:xfrm>
            <a:off x="838200" y="2062732"/>
            <a:ext cx="3512821" cy="4566667"/>
          </a:xfrm>
          <a:prstGeom prst="rect">
            <a:avLst/>
          </a:prstGeom>
          <a:noFill/>
          <a:ln cap="flat" cmpd="sng" w="57150">
            <a:solidFill>
              <a:schemeClr val="dk1"/>
            </a:solidFill>
            <a:prstDash val="solid"/>
            <a:miter lim="800000"/>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5"/>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AGENDA</a:t>
            </a:r>
            <a:endParaRPr b="1" i="0" sz="3600" u="none" cap="none" strike="noStrike">
              <a:solidFill>
                <a:srgbClr val="000000"/>
              </a:solidFill>
              <a:latin typeface="Arial"/>
              <a:ea typeface="Arial"/>
              <a:cs typeface="Arial"/>
              <a:sym typeface="Arial"/>
            </a:endParaRPr>
          </a:p>
        </p:txBody>
      </p:sp>
      <p:sp>
        <p:nvSpPr>
          <p:cNvPr id="90" name="Google Shape;90;p15"/>
          <p:cNvSpPr txBox="1"/>
          <p:nvPr>
            <p:ph idx="1" type="body"/>
          </p:nvPr>
        </p:nvSpPr>
        <p:spPr>
          <a:xfrm>
            <a:off x="914400" y="1219200"/>
            <a:ext cx="7542213" cy="5410200"/>
          </a:xfrm>
          <a:prstGeom prst="rect">
            <a:avLst/>
          </a:prstGeom>
          <a:noFill/>
          <a:ln>
            <a:noFill/>
          </a:ln>
        </p:spPr>
        <p:txBody>
          <a:bodyPr anchorCtr="0" anchor="t" bIns="46800" lIns="90000" spcFirstLastPara="1" rIns="90000" wrap="square" tIns="46800">
            <a:noAutofit/>
          </a:bodyPr>
          <a:lstStyle/>
          <a:p>
            <a:pPr indent="-341313" lvl="0" marL="341313" marR="0" rtl="0" algn="l">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Brief</a:t>
            </a:r>
            <a:endParaRPr/>
          </a:p>
          <a:p>
            <a:pPr indent="-571500" lvl="1" marL="1028700" marR="0" rtl="0" algn="l">
              <a:spcBef>
                <a:spcPts val="70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A Brief History</a:t>
            </a:r>
            <a:endParaRPr/>
          </a:p>
          <a:p>
            <a:pPr indent="-571500" lvl="1" marL="1028700" marR="0" rtl="0" algn="l">
              <a:spcBef>
                <a:spcPts val="70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Effective Coaching</a:t>
            </a:r>
            <a:endParaRPr/>
          </a:p>
          <a:p>
            <a:pPr indent="-571500" lvl="1" marL="1028700" marR="0" rtl="0" algn="l">
              <a:spcBef>
                <a:spcPts val="70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Tools</a:t>
            </a:r>
            <a:endParaRPr/>
          </a:p>
          <a:p>
            <a:pPr indent="-341313" lvl="0" marL="341313" marR="0" rtl="0" algn="l">
              <a:spcBef>
                <a:spcPts val="80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Group Discussions</a:t>
            </a:r>
            <a:endParaRPr/>
          </a:p>
          <a:p>
            <a:pPr indent="-341313" lvl="0" marL="341313" marR="0" rtl="0" algn="l">
              <a:spcBef>
                <a:spcPts val="80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AAR</a:t>
            </a:r>
            <a:endParaRPr/>
          </a:p>
          <a:p>
            <a:pPr indent="0" lvl="1" marL="457200" marR="0" rtl="0" algn="l">
              <a:spcBef>
                <a:spcPts val="7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spcBef>
                <a:spcPts val="8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91" name="Google Shape;91;p15"/>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2"/>
          <p:cNvSpPr txBox="1"/>
          <p:nvPr>
            <p:ph type="title"/>
          </p:nvPr>
        </p:nvSpPr>
        <p:spPr>
          <a:xfrm>
            <a:off x="762000" y="-1"/>
            <a:ext cx="7467600"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COACHING FORM</a:t>
            </a:r>
            <a:endParaRPr b="1" i="0" sz="3600" u="none" cap="none" strike="noStrike">
              <a:solidFill>
                <a:srgbClr val="000000"/>
              </a:solidFill>
              <a:latin typeface="Arial"/>
              <a:ea typeface="Arial"/>
              <a:cs typeface="Arial"/>
              <a:sym typeface="Arial"/>
            </a:endParaRPr>
          </a:p>
        </p:txBody>
      </p:sp>
      <p:sp>
        <p:nvSpPr>
          <p:cNvPr id="324" name="Google Shape;324;p42"/>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25" name="Google Shape;325;p42"/>
          <p:cNvSpPr txBox="1"/>
          <p:nvPr>
            <p:ph idx="1" type="body"/>
          </p:nvPr>
        </p:nvSpPr>
        <p:spPr>
          <a:xfrm>
            <a:off x="4766310" y="2014669"/>
            <a:ext cx="4149090" cy="4084638"/>
          </a:xfrm>
          <a:prstGeom prst="rect">
            <a:avLst/>
          </a:prstGeom>
          <a:noFill/>
          <a:ln>
            <a:noFill/>
          </a:ln>
        </p:spPr>
        <p:txBody>
          <a:bodyPr anchorCtr="0" anchor="t" bIns="46800" lIns="90000" spcFirstLastPara="1" rIns="90000" wrap="square" tIns="46800">
            <a:noAutofit/>
          </a:bodyPr>
          <a:lstStyle/>
          <a:p>
            <a:pPr indent="-341313" lvl="0" marL="341313"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Completed by Marine/ Sailor prior to meeting</a:t>
            </a:r>
            <a:endParaRPr/>
          </a:p>
          <a:p>
            <a:pPr indent="-341313" lvl="0" marL="341313" marR="0" rtl="0" algn="l">
              <a:spcBef>
                <a:spcPts val="800"/>
              </a:spcBef>
              <a:spcAft>
                <a:spcPts val="0"/>
              </a:spcAft>
              <a:buClr>
                <a:srgbClr val="000000"/>
              </a:buClr>
              <a:buSzPts val="2400"/>
              <a:buFont typeface="Arial"/>
              <a:buChar char="•"/>
            </a:pPr>
            <a:r>
              <a:rPr b="0" i="1" lang="en-US" sz="2400" u="none" cap="none" strike="noStrike">
                <a:solidFill>
                  <a:srgbClr val="000000"/>
                </a:solidFill>
                <a:latin typeface="Arial"/>
                <a:ea typeface="Arial"/>
                <a:cs typeface="Arial"/>
                <a:sym typeface="Arial"/>
              </a:rPr>
              <a:t>Second</a:t>
            </a:r>
            <a:endParaRPr/>
          </a:p>
          <a:p>
            <a:pPr indent="-284163" lvl="1" marL="741363" marR="0" rtl="0" algn="l">
              <a:spcBef>
                <a:spcPts val="7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Pvt-LCpl	   Within 30 days</a:t>
            </a:r>
            <a:endParaRPr/>
          </a:p>
          <a:p>
            <a:pPr indent="-284163" lvl="1" marL="741363" marR="0" rtl="0" algn="l">
              <a:spcBef>
                <a:spcPts val="7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Cpl-Gen	   Within 90 days</a:t>
            </a:r>
            <a:endParaRPr/>
          </a:p>
          <a:p>
            <a:pPr indent="0" lvl="0" marL="0" marR="0" rtl="0" algn="l">
              <a:spcBef>
                <a:spcPts val="8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r>
              <a:rPr b="0" i="1" lang="en-US" sz="2400" u="none" cap="none" strike="noStrike">
                <a:solidFill>
                  <a:srgbClr val="000000"/>
                </a:solidFill>
                <a:latin typeface="Arial"/>
                <a:ea typeface="Arial"/>
                <a:cs typeface="Arial"/>
                <a:sym typeface="Arial"/>
              </a:rPr>
              <a:t>Subsequent</a:t>
            </a:r>
            <a:endParaRPr/>
          </a:p>
          <a:p>
            <a:pPr indent="-284163" lvl="1" marL="741363" marR="0" rtl="0" algn="l">
              <a:spcBef>
                <a:spcPts val="7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Pvt-LCpl	   Every 30 days</a:t>
            </a:r>
            <a:endParaRPr/>
          </a:p>
          <a:p>
            <a:pPr indent="-284163" lvl="1" marL="741363" marR="0" rtl="0" algn="l">
              <a:spcBef>
                <a:spcPts val="7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Cpl-Gen  	   Every 180 days</a:t>
            </a:r>
            <a:endParaRPr/>
          </a:p>
          <a:p>
            <a:pPr indent="-341313" lvl="0" marL="341313" marR="0" rtl="0" algn="l">
              <a:spcBef>
                <a:spcPts val="8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May occur more frequently, as necessary</a:t>
            </a:r>
            <a:endParaRPr/>
          </a:p>
        </p:txBody>
      </p:sp>
      <p:sp>
        <p:nvSpPr>
          <p:cNvPr id="326" name="Google Shape;326;p42"/>
          <p:cNvSpPr txBox="1"/>
          <p:nvPr/>
        </p:nvSpPr>
        <p:spPr>
          <a:xfrm>
            <a:off x="678180" y="990600"/>
            <a:ext cx="8161020" cy="838200"/>
          </a:xfrm>
          <a:prstGeom prst="rect">
            <a:avLst/>
          </a:prstGeom>
          <a:noFill/>
          <a:ln>
            <a:noFill/>
          </a:ln>
        </p:spPr>
        <p:txBody>
          <a:bodyPr anchorCtr="0" anchor="t" bIns="46800" lIns="90000" spcFirstLastPara="1" rIns="90000" wrap="square" tIns="46800">
            <a:noAutofit/>
          </a:bodyPr>
          <a:lstStyle/>
          <a:p>
            <a:pPr indent="-1485900" lvl="0" marL="1485900" marR="0" rtl="0" algn="l">
              <a:spcBef>
                <a:spcPts val="0"/>
              </a:spcBef>
              <a:spcAft>
                <a:spcPts val="0"/>
              </a:spcAft>
              <a:buClr>
                <a:srgbClr val="000000"/>
              </a:buClr>
              <a:buSzPts val="2400"/>
              <a:buFont typeface="Arial"/>
              <a:buNone/>
            </a:pPr>
            <a:r>
              <a:rPr b="1" lang="en-US" sz="2400">
                <a:solidFill>
                  <a:srgbClr val="000000"/>
                </a:solidFill>
                <a:latin typeface="Arial"/>
                <a:ea typeface="Arial"/>
                <a:cs typeface="Arial"/>
                <a:sym typeface="Arial"/>
              </a:rPr>
              <a:t>Purpose</a:t>
            </a:r>
            <a:r>
              <a:rPr lang="en-US" sz="2400">
                <a:solidFill>
                  <a:srgbClr val="000000"/>
                </a:solidFill>
                <a:latin typeface="Arial"/>
                <a:ea typeface="Arial"/>
                <a:cs typeface="Arial"/>
                <a:sym typeface="Arial"/>
              </a:rPr>
              <a:t>:  Help the Marine establish goals and provide feedback on an informal basis</a:t>
            </a:r>
            <a:endParaRPr sz="2400">
              <a:solidFill>
                <a:srgbClr val="000000"/>
              </a:solidFill>
              <a:latin typeface="Arial"/>
              <a:ea typeface="Arial"/>
              <a:cs typeface="Arial"/>
              <a:sym typeface="Arial"/>
            </a:endParaRPr>
          </a:p>
        </p:txBody>
      </p:sp>
      <p:pic>
        <p:nvPicPr>
          <p:cNvPr id="327" name="Google Shape;327;p42"/>
          <p:cNvPicPr preferRelativeResize="0"/>
          <p:nvPr/>
        </p:nvPicPr>
        <p:blipFill rotWithShape="1">
          <a:blip r:embed="rId3">
            <a:alphaModFix/>
          </a:blip>
          <a:srcRect b="0" l="0" r="0" t="0"/>
          <a:stretch/>
        </p:blipFill>
        <p:spPr>
          <a:xfrm>
            <a:off x="828978" y="1995044"/>
            <a:ext cx="3514422" cy="4558156"/>
          </a:xfrm>
          <a:prstGeom prst="rect">
            <a:avLst/>
          </a:prstGeom>
          <a:noFill/>
          <a:ln cap="flat" cmpd="sng" w="57150">
            <a:solidFill>
              <a:schemeClr val="dk1"/>
            </a:solidFill>
            <a:prstDash val="solid"/>
            <a:miter lim="800000"/>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3"/>
          <p:cNvSpPr txBox="1"/>
          <p:nvPr>
            <p:ph type="title"/>
          </p:nvPr>
        </p:nvSpPr>
        <p:spPr>
          <a:xfrm>
            <a:off x="762000" y="-1"/>
            <a:ext cx="7467600"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COUNSELING FORM</a:t>
            </a:r>
            <a:endParaRPr b="1" i="0" sz="3600" u="none" cap="none" strike="noStrike">
              <a:solidFill>
                <a:srgbClr val="000000"/>
              </a:solidFill>
              <a:latin typeface="Arial"/>
              <a:ea typeface="Arial"/>
              <a:cs typeface="Arial"/>
              <a:sym typeface="Arial"/>
            </a:endParaRPr>
          </a:p>
        </p:txBody>
      </p:sp>
      <p:sp>
        <p:nvSpPr>
          <p:cNvPr id="333" name="Google Shape;333;p43"/>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34" name="Google Shape;334;p43"/>
          <p:cNvSpPr txBox="1"/>
          <p:nvPr>
            <p:ph idx="1" type="body"/>
          </p:nvPr>
        </p:nvSpPr>
        <p:spPr>
          <a:xfrm>
            <a:off x="4766310" y="2209800"/>
            <a:ext cx="4149090" cy="4084638"/>
          </a:xfrm>
          <a:prstGeom prst="rect">
            <a:avLst/>
          </a:prstGeom>
          <a:noFill/>
          <a:ln>
            <a:noFill/>
          </a:ln>
        </p:spPr>
        <p:txBody>
          <a:bodyPr anchorCtr="0" anchor="t" bIns="46800" lIns="90000" spcFirstLastPara="1" rIns="90000" wrap="square" tIns="46800">
            <a:noAutofit/>
          </a:bodyPr>
          <a:lstStyle/>
          <a:p>
            <a:pPr indent="-341313" lvl="0" marL="341313"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Completed by Leader prior to meeting</a:t>
            </a:r>
            <a:endParaRPr/>
          </a:p>
          <a:p>
            <a:pPr indent="-341313" lvl="0" marL="341313" marR="0" rtl="0" algn="l">
              <a:spcBef>
                <a:spcPts val="800"/>
              </a:spcBef>
              <a:spcAft>
                <a:spcPts val="0"/>
              </a:spcAft>
              <a:buClr>
                <a:srgbClr val="000000"/>
              </a:buClr>
              <a:buSzPts val="2400"/>
              <a:buFont typeface="Arial"/>
              <a:buChar char="•"/>
            </a:pPr>
            <a:r>
              <a:rPr b="0" i="1" lang="en-US" sz="2400" u="none" cap="none" strike="noStrike">
                <a:solidFill>
                  <a:srgbClr val="000000"/>
                </a:solidFill>
                <a:latin typeface="Arial"/>
                <a:ea typeface="Arial"/>
                <a:cs typeface="Arial"/>
                <a:sym typeface="Arial"/>
              </a:rPr>
              <a:t>Second</a:t>
            </a:r>
            <a:endParaRPr/>
          </a:p>
          <a:p>
            <a:pPr indent="-284163" lvl="1" marL="741363" marR="0" rtl="0" algn="l">
              <a:spcBef>
                <a:spcPts val="7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Pvt-LCpl	   Within 30 days</a:t>
            </a:r>
            <a:endParaRPr/>
          </a:p>
          <a:p>
            <a:pPr indent="-284163" lvl="1" marL="741363" marR="0" rtl="0" algn="l">
              <a:spcBef>
                <a:spcPts val="7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Cpl-Gen	   Within 90 days</a:t>
            </a:r>
            <a:endParaRPr/>
          </a:p>
          <a:p>
            <a:pPr indent="0" lvl="0" marL="0" marR="0" rtl="0" algn="l">
              <a:spcBef>
                <a:spcPts val="8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r>
              <a:rPr b="0" i="1" lang="en-US" sz="2400" u="none" cap="none" strike="noStrike">
                <a:solidFill>
                  <a:srgbClr val="000000"/>
                </a:solidFill>
                <a:latin typeface="Arial"/>
                <a:ea typeface="Arial"/>
                <a:cs typeface="Arial"/>
                <a:sym typeface="Arial"/>
              </a:rPr>
              <a:t>Subsequent</a:t>
            </a:r>
            <a:endParaRPr/>
          </a:p>
          <a:p>
            <a:pPr indent="-284163" lvl="1" marL="741363" marR="0" rtl="0" algn="l">
              <a:spcBef>
                <a:spcPts val="7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Pvt-LCpl	   Every 30 days</a:t>
            </a:r>
            <a:endParaRPr/>
          </a:p>
          <a:p>
            <a:pPr indent="-284163" lvl="1" marL="741363" marR="0" rtl="0" algn="l">
              <a:spcBef>
                <a:spcPts val="7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Cpl-Gen  	   Every 180 days</a:t>
            </a:r>
            <a:endParaRPr/>
          </a:p>
          <a:p>
            <a:pPr indent="-341313" lvl="0" marL="341313" marR="0" rtl="0" algn="l">
              <a:spcBef>
                <a:spcPts val="8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May occur more frequently, as necessary</a:t>
            </a:r>
            <a:endParaRPr/>
          </a:p>
        </p:txBody>
      </p:sp>
      <p:sp>
        <p:nvSpPr>
          <p:cNvPr id="335" name="Google Shape;335;p43"/>
          <p:cNvSpPr txBox="1"/>
          <p:nvPr/>
        </p:nvSpPr>
        <p:spPr>
          <a:xfrm>
            <a:off x="685800" y="990600"/>
            <a:ext cx="8161020" cy="1143000"/>
          </a:xfrm>
          <a:prstGeom prst="rect">
            <a:avLst/>
          </a:prstGeom>
          <a:noFill/>
          <a:ln>
            <a:noFill/>
          </a:ln>
        </p:spPr>
        <p:txBody>
          <a:bodyPr anchorCtr="0" anchor="t" bIns="46800" lIns="90000" spcFirstLastPara="1" rIns="90000" wrap="square" tIns="46800">
            <a:noAutofit/>
          </a:bodyPr>
          <a:lstStyle/>
          <a:p>
            <a:pPr indent="-1485900" lvl="0" marL="1485900" marR="0" rtl="0" algn="l">
              <a:spcBef>
                <a:spcPts val="0"/>
              </a:spcBef>
              <a:spcAft>
                <a:spcPts val="0"/>
              </a:spcAft>
              <a:buClr>
                <a:srgbClr val="000000"/>
              </a:buClr>
              <a:buSzPts val="2400"/>
              <a:buFont typeface="Arial"/>
              <a:buNone/>
            </a:pPr>
            <a:r>
              <a:rPr b="1" lang="en-US" sz="2400">
                <a:solidFill>
                  <a:srgbClr val="000000"/>
                </a:solidFill>
                <a:latin typeface="Arial"/>
                <a:ea typeface="Arial"/>
                <a:cs typeface="Arial"/>
                <a:sym typeface="Arial"/>
              </a:rPr>
              <a:t>Purpose</a:t>
            </a:r>
            <a:r>
              <a:rPr lang="en-US" sz="2400">
                <a:solidFill>
                  <a:srgbClr val="000000"/>
                </a:solidFill>
                <a:latin typeface="Arial"/>
                <a:ea typeface="Arial"/>
                <a:cs typeface="Arial"/>
                <a:sym typeface="Arial"/>
              </a:rPr>
              <a:t>:  Formalize or review billet description, document billet accomplishments, and ensure Marine is on-track for success</a:t>
            </a:r>
            <a:endParaRPr sz="2400">
              <a:solidFill>
                <a:srgbClr val="000000"/>
              </a:solidFill>
              <a:latin typeface="Arial"/>
              <a:ea typeface="Arial"/>
              <a:cs typeface="Arial"/>
              <a:sym typeface="Arial"/>
            </a:endParaRPr>
          </a:p>
        </p:txBody>
      </p:sp>
      <p:pic>
        <p:nvPicPr>
          <p:cNvPr id="336" name="Google Shape;336;p43"/>
          <p:cNvPicPr preferRelativeResize="0"/>
          <p:nvPr/>
        </p:nvPicPr>
        <p:blipFill rotWithShape="1">
          <a:blip r:embed="rId3">
            <a:alphaModFix/>
          </a:blip>
          <a:srcRect b="0" l="0" r="0" t="0"/>
          <a:stretch/>
        </p:blipFill>
        <p:spPr>
          <a:xfrm>
            <a:off x="762000" y="2209800"/>
            <a:ext cx="3508652" cy="4448176"/>
          </a:xfrm>
          <a:prstGeom prst="rect">
            <a:avLst/>
          </a:prstGeom>
          <a:noFill/>
          <a:ln cap="flat" cmpd="sng" w="57150">
            <a:solidFill>
              <a:schemeClr val="dk1"/>
            </a:solidFill>
            <a:prstDash val="solid"/>
            <a:miter lim="800000"/>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4"/>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342" name="Google Shape;342;p44"/>
          <p:cNvSpPr txBox="1"/>
          <p:nvPr>
            <p:ph type="title"/>
          </p:nvPr>
        </p:nvSpPr>
        <p:spPr>
          <a:xfrm>
            <a:off x="762000" y="-1"/>
            <a:ext cx="7467600"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EFFECTIVE MEETING</a:t>
            </a:r>
            <a:endParaRPr b="1" i="0" sz="3600" u="none" cap="none" strike="noStrike">
              <a:solidFill>
                <a:srgbClr val="000000"/>
              </a:solidFill>
              <a:latin typeface="Arial"/>
              <a:ea typeface="Arial"/>
              <a:cs typeface="Arial"/>
              <a:sym typeface="Arial"/>
            </a:endParaRPr>
          </a:p>
        </p:txBody>
      </p:sp>
      <p:sp>
        <p:nvSpPr>
          <p:cNvPr id="343" name="Google Shape;343;p44"/>
          <p:cNvSpPr txBox="1"/>
          <p:nvPr/>
        </p:nvSpPr>
        <p:spPr>
          <a:xfrm>
            <a:off x="685800" y="990600"/>
            <a:ext cx="8161020" cy="15240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600"/>
              <a:buFont typeface="Arial"/>
              <a:buNone/>
            </a:pPr>
            <a:r>
              <a:rPr lang="en-US" sz="2600">
                <a:solidFill>
                  <a:srgbClr val="000000"/>
                </a:solidFill>
                <a:latin typeface="Arial"/>
                <a:ea typeface="Arial"/>
                <a:cs typeface="Arial"/>
                <a:sym typeface="Arial"/>
              </a:rPr>
              <a:t>“Planning plays as important a role in the preparation for war as it does in the conduct of war.”</a:t>
            </a:r>
            <a:endParaRPr/>
          </a:p>
          <a:p>
            <a:pPr indent="0" lvl="0" marL="0" marR="0" rtl="0" algn="r">
              <a:spcBef>
                <a:spcPts val="800"/>
              </a:spcBef>
              <a:spcAft>
                <a:spcPts val="0"/>
              </a:spcAft>
              <a:buClr>
                <a:srgbClr val="000000"/>
              </a:buClr>
              <a:buSzPts val="2600"/>
              <a:buFont typeface="Arial"/>
              <a:buNone/>
            </a:pPr>
            <a:r>
              <a:rPr lang="en-US" sz="2600">
                <a:solidFill>
                  <a:srgbClr val="000000"/>
                </a:solidFill>
                <a:latin typeface="Arial"/>
                <a:ea typeface="Arial"/>
                <a:cs typeface="Arial"/>
                <a:sym typeface="Arial"/>
              </a:rPr>
              <a:t>- MCDP 1</a:t>
            </a:r>
            <a:endParaRPr sz="2600">
              <a:solidFill>
                <a:srgbClr val="000000"/>
              </a:solidFill>
              <a:latin typeface="Arial"/>
              <a:ea typeface="Arial"/>
              <a:cs typeface="Arial"/>
              <a:sym typeface="Arial"/>
            </a:endParaRPr>
          </a:p>
        </p:txBody>
      </p:sp>
      <p:pic>
        <p:nvPicPr>
          <p:cNvPr descr="C:\Users\alissa.tarsiuk\Desktop\Picture1.png" id="344" name="Google Shape;344;p44"/>
          <p:cNvPicPr preferRelativeResize="0"/>
          <p:nvPr/>
        </p:nvPicPr>
        <p:blipFill rotWithShape="1">
          <a:blip r:embed="rId3">
            <a:alphaModFix/>
          </a:blip>
          <a:srcRect b="0" l="0" r="0" t="0"/>
          <a:stretch/>
        </p:blipFill>
        <p:spPr>
          <a:xfrm>
            <a:off x="1143000" y="2133599"/>
            <a:ext cx="6764973" cy="45344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5"/>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LEADING MARINES</a:t>
            </a:r>
            <a:endParaRPr b="1" i="0" sz="3600" u="none" cap="none" strike="noStrike">
              <a:solidFill>
                <a:srgbClr val="000000"/>
              </a:solidFill>
              <a:latin typeface="Arial"/>
              <a:ea typeface="Arial"/>
              <a:cs typeface="Arial"/>
              <a:sym typeface="Arial"/>
            </a:endParaRPr>
          </a:p>
        </p:txBody>
      </p:sp>
      <p:sp>
        <p:nvSpPr>
          <p:cNvPr id="350" name="Google Shape;350;p45"/>
          <p:cNvSpPr txBox="1"/>
          <p:nvPr>
            <p:ph idx="1" type="body"/>
          </p:nvPr>
        </p:nvSpPr>
        <p:spPr>
          <a:xfrm>
            <a:off x="609600" y="1244600"/>
            <a:ext cx="7924800" cy="53086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“The Marine Corps’ vision of leading is less concerned with rank, self-identity, recognition, or privilege than with the essence of our Corps: the individual Marine and the unyielding determination to persevere because Marines and the Corps do not fail.  Our vision of leading is linked directly to our common vision of warfighting, which needs leaders devoted to leading, capable of independent and bold action, who are willing and eager to assume new and sometimes daunting responsibilities, willing to take risks – </a:t>
            </a:r>
            <a:r>
              <a:rPr b="1" i="1" lang="en-US" sz="2600" u="none" cap="none" strike="noStrike">
                <a:solidFill>
                  <a:srgbClr val="000000"/>
                </a:solidFill>
                <a:latin typeface="Arial"/>
                <a:ea typeface="Arial"/>
                <a:cs typeface="Arial"/>
                <a:sym typeface="Arial"/>
              </a:rPr>
              <a:t>not because they may succeed, but because the Corps must succeed</a:t>
            </a:r>
            <a:r>
              <a:rPr b="0" i="0" lang="en-US" sz="2600" u="none" cap="none" strike="noStrike">
                <a:solidFill>
                  <a:srgbClr val="000000"/>
                </a:solidFill>
                <a:latin typeface="Arial"/>
                <a:ea typeface="Arial"/>
                <a:cs typeface="Arial"/>
                <a:sym typeface="Arial"/>
              </a:rPr>
              <a:t>.”</a:t>
            </a:r>
            <a:endParaRPr/>
          </a:p>
          <a:p>
            <a:pPr indent="0" lvl="0" marL="0" marR="0" rtl="0" algn="r">
              <a:spcBef>
                <a:spcPts val="80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 FMFM 1-0</a:t>
            </a:r>
            <a:endParaRPr b="0" i="0" sz="2600" u="none" cap="none" strike="noStrike">
              <a:solidFill>
                <a:srgbClr val="000000"/>
              </a:solidFill>
              <a:latin typeface="Arial"/>
              <a:ea typeface="Arial"/>
              <a:cs typeface="Arial"/>
              <a:sym typeface="Arial"/>
            </a:endParaRPr>
          </a:p>
        </p:txBody>
      </p:sp>
      <p:sp>
        <p:nvSpPr>
          <p:cNvPr id="351" name="Google Shape;351;p45"/>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6"/>
          <p:cNvSpPr txBox="1"/>
          <p:nvPr>
            <p:ph idx="1" type="body"/>
          </p:nvPr>
        </p:nvSpPr>
        <p:spPr>
          <a:xfrm>
            <a:off x="685800" y="1089025"/>
            <a:ext cx="7770813" cy="5205413"/>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4500"/>
              <a:buFont typeface="Arial"/>
              <a:buNone/>
            </a:pPr>
            <a:r>
              <a:t/>
            </a:r>
            <a:endParaRPr b="1" i="0" sz="45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4500"/>
              <a:buFont typeface="Arial"/>
              <a:buNone/>
            </a:pPr>
            <a:r>
              <a:t/>
            </a:r>
            <a:endParaRPr b="1" i="0" sz="45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4500"/>
              <a:buFont typeface="Arial"/>
              <a:buNone/>
            </a:pPr>
            <a:r>
              <a:rPr b="1" i="0" lang="en-US" sz="4500" u="none" cap="none" strike="noStrike">
                <a:solidFill>
                  <a:srgbClr val="000000"/>
                </a:solidFill>
                <a:latin typeface="Arial"/>
                <a:ea typeface="Arial"/>
                <a:cs typeface="Arial"/>
                <a:sym typeface="Arial"/>
              </a:rPr>
              <a:t>DISCUSSION GROUPS</a:t>
            </a:r>
            <a:endParaRPr b="0" i="0" sz="4500" u="none" cap="none" strike="noStrike">
              <a:solidFill>
                <a:srgbClr val="000000"/>
              </a:solidFill>
              <a:latin typeface="Arial"/>
              <a:ea typeface="Arial"/>
              <a:cs typeface="Arial"/>
              <a:sym typeface="Arial"/>
            </a:endParaRPr>
          </a:p>
        </p:txBody>
      </p:sp>
      <p:sp>
        <p:nvSpPr>
          <p:cNvPr id="357" name="Google Shape;357;p46"/>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6"/>
          <p:cNvSpPr txBox="1"/>
          <p:nvPr>
            <p:ph idx="1" type="body"/>
          </p:nvPr>
        </p:nvSpPr>
        <p:spPr>
          <a:xfrm>
            <a:off x="685800" y="1089025"/>
            <a:ext cx="7770813" cy="5205413"/>
          </a:xfrm>
          <a:prstGeom prst="rect">
            <a:avLst/>
          </a:prstGeom>
          <a:noFill/>
          <a:ln>
            <a:noFill/>
          </a:ln>
        </p:spPr>
        <p:txBody>
          <a:bodyPr anchorCtr="0" anchor="t" bIns="46800" lIns="90000" spcFirstLastPara="1" rIns="90000" wrap="square" tIns="46800">
            <a:noAutofit/>
          </a:bodyPr>
          <a:lstStyle/>
          <a:p>
            <a:pPr indent="0" lvl="0" marL="0" marR="0" rtl="0" algn="ctr">
              <a:spcBef>
                <a:spcPts val="0"/>
              </a:spcBef>
              <a:spcAft>
                <a:spcPts val="0"/>
              </a:spcAft>
              <a:buClr>
                <a:srgbClr val="000000"/>
              </a:buClr>
              <a:buSzPts val="4500"/>
              <a:buFont typeface="Arial"/>
              <a:buNone/>
            </a:pPr>
            <a:r>
              <a:t/>
            </a:r>
            <a:endParaRPr b="1" i="0" sz="45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4500"/>
              <a:buFont typeface="Arial"/>
              <a:buNone/>
            </a:pPr>
            <a:r>
              <a:t/>
            </a:r>
            <a:endParaRPr b="1" i="0" sz="4500" u="none" cap="none" strike="noStrike">
              <a:solidFill>
                <a:srgbClr val="000000"/>
              </a:solidFill>
              <a:latin typeface="Arial"/>
              <a:ea typeface="Arial"/>
              <a:cs typeface="Arial"/>
              <a:sym typeface="Arial"/>
            </a:endParaRPr>
          </a:p>
          <a:p>
            <a:pPr indent="0" lvl="0" marL="0" marR="0" rtl="0" algn="ctr">
              <a:spcBef>
                <a:spcPts val="800"/>
              </a:spcBef>
              <a:spcAft>
                <a:spcPts val="0"/>
              </a:spcAft>
              <a:buClr>
                <a:srgbClr val="000000"/>
              </a:buClr>
              <a:buSzPts val="4500"/>
              <a:buFont typeface="Arial"/>
              <a:buNone/>
            </a:pPr>
            <a:r>
              <a:rPr b="1" i="0" lang="en-US" sz="4500" u="none" cap="none" strike="noStrike">
                <a:solidFill>
                  <a:srgbClr val="000000"/>
                </a:solidFill>
                <a:latin typeface="Arial"/>
                <a:ea typeface="Arial"/>
                <a:cs typeface="Arial"/>
                <a:sym typeface="Arial"/>
              </a:rPr>
              <a:t>A Brief History</a:t>
            </a:r>
            <a:endParaRPr b="1" i="0" sz="4500" u="none" cap="none" strike="noStrike">
              <a:solidFill>
                <a:srgbClr val="000000"/>
              </a:solidFill>
              <a:latin typeface="Arial"/>
              <a:ea typeface="Arial"/>
              <a:cs typeface="Arial"/>
              <a:sym typeface="Arial"/>
            </a:endParaRPr>
          </a:p>
        </p:txBody>
      </p:sp>
      <p:sp>
        <p:nvSpPr>
          <p:cNvPr id="97" name="Google Shape;97;p16"/>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A BRIEF HISTORY</a:t>
            </a:r>
            <a:endParaRPr b="1" i="0" sz="3600" u="none" cap="none" strike="noStrike">
              <a:solidFill>
                <a:srgbClr val="000000"/>
              </a:solidFill>
              <a:latin typeface="Arial"/>
              <a:ea typeface="Arial"/>
              <a:cs typeface="Arial"/>
              <a:sym typeface="Arial"/>
            </a:endParaRPr>
          </a:p>
        </p:txBody>
      </p:sp>
      <p:sp>
        <p:nvSpPr>
          <p:cNvPr id="104" name="Google Shape;104;p17"/>
          <p:cNvSpPr txBox="1"/>
          <p:nvPr>
            <p:ph idx="1" type="body"/>
          </p:nvPr>
        </p:nvSpPr>
        <p:spPr>
          <a:xfrm>
            <a:off x="685800" y="1143000"/>
            <a:ext cx="7770813" cy="54102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Where Have We Been?</a:t>
            </a:r>
            <a:endParaRPr/>
          </a:p>
          <a:p>
            <a:pPr indent="0" lvl="0" marL="0" marR="0" rtl="0" algn="l">
              <a:spcBef>
                <a:spcPts val="80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Counseling			NAVMC 2795 </a:t>
            </a:r>
            <a:endParaRPr/>
          </a:p>
          <a:p>
            <a:pPr indent="-341313" lvl="0" marL="341313" marR="0" rtl="0" algn="l">
              <a:spcBef>
                <a:spcPts val="80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Evaluating			MCO P1610.7F</a:t>
            </a:r>
            <a:endParaRPr/>
          </a:p>
          <a:p>
            <a:pPr indent="-341313" lvl="0" marL="341313" marR="0" rtl="0" algn="l">
              <a:spcBef>
                <a:spcPts val="80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Mentoring			MCO 1500.58</a:t>
            </a:r>
            <a:endParaRPr b="0" i="0" sz="3600" u="none" cap="none" strike="noStrike">
              <a:solidFill>
                <a:srgbClr val="000000"/>
              </a:solidFill>
              <a:latin typeface="Arial"/>
              <a:ea typeface="Arial"/>
              <a:cs typeface="Arial"/>
              <a:sym typeface="Arial"/>
            </a:endParaRPr>
          </a:p>
        </p:txBody>
      </p:sp>
      <p:sp>
        <p:nvSpPr>
          <p:cNvPr id="105" name="Google Shape;105;p17"/>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COUNSELING - NAVMC 2795</a:t>
            </a:r>
            <a:endParaRPr b="1" i="0" sz="3600" u="none" cap="none" strike="noStrike">
              <a:solidFill>
                <a:srgbClr val="000000"/>
              </a:solidFill>
              <a:latin typeface="Arial"/>
              <a:ea typeface="Arial"/>
              <a:cs typeface="Arial"/>
              <a:sym typeface="Arial"/>
            </a:endParaRPr>
          </a:p>
        </p:txBody>
      </p:sp>
      <p:sp>
        <p:nvSpPr>
          <p:cNvPr id="112" name="Google Shape;112;p18"/>
          <p:cNvSpPr txBox="1"/>
          <p:nvPr>
            <p:ph idx="1" type="body"/>
          </p:nvPr>
        </p:nvSpPr>
        <p:spPr>
          <a:xfrm>
            <a:off x="457199" y="1143000"/>
            <a:ext cx="6019799" cy="53340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Purpose:	  </a:t>
            </a:r>
            <a:r>
              <a:rPr b="0" i="0" lang="en-US" sz="2400" u="none" cap="none" strike="noStrike">
                <a:solidFill>
                  <a:srgbClr val="000000"/>
                </a:solidFill>
                <a:latin typeface="Arial"/>
                <a:ea typeface="Arial"/>
                <a:cs typeface="Arial"/>
                <a:sym typeface="Arial"/>
              </a:rPr>
              <a:t>Provides a means to assist Marine leaders and their Marines to be continuously motivated toward more effective individual </a:t>
            </a:r>
            <a:r>
              <a:rPr b="0" i="0" lang="en-US" sz="2400" u="sng" cap="none" strike="noStrike">
                <a:solidFill>
                  <a:srgbClr val="000000"/>
                </a:solidFill>
                <a:latin typeface="Arial"/>
                <a:ea typeface="Arial"/>
                <a:cs typeface="Arial"/>
                <a:sym typeface="Arial"/>
              </a:rPr>
              <a:t>performance</a:t>
            </a:r>
            <a:endParaRPr/>
          </a:p>
          <a:p>
            <a:pPr indent="0" lvl="0" marL="0" marR="0" rtl="0" algn="l">
              <a:spcBef>
                <a:spcPts val="8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Creating an ingrained counseling ethic </a:t>
            </a:r>
            <a:endParaRPr b="0" i="0" sz="22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Emphasizes the teacher-scholar, father-son relationship</a:t>
            </a:r>
            <a:endParaRPr b="0" i="0" sz="22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Effective means of communication and understanding between senior and junior </a:t>
            </a:r>
            <a:endParaRPr b="0" i="0" sz="22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2200"/>
              <a:buFont typeface="Arial"/>
              <a:buChar char="•"/>
            </a:pPr>
            <a:r>
              <a:rPr b="0" i="0" lang="en-US" sz="2200" u="sng" cap="none" strike="noStrike">
                <a:solidFill>
                  <a:srgbClr val="000000"/>
                </a:solidFill>
                <a:latin typeface="Arial"/>
                <a:ea typeface="Arial"/>
                <a:cs typeface="Arial"/>
                <a:sym typeface="Arial"/>
              </a:rPr>
              <a:t>Improve Marine Corps readiness</a:t>
            </a:r>
            <a:endParaRPr/>
          </a:p>
        </p:txBody>
      </p:sp>
      <p:sp>
        <p:nvSpPr>
          <p:cNvPr id="113" name="Google Shape;113;p18"/>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pic>
        <p:nvPicPr>
          <p:cNvPr descr="http://ecx.images-amazon.com/images/I/41SpB4vGpwL._SS500_.jpg" id="114" name="Google Shape;114;p18"/>
          <p:cNvPicPr preferRelativeResize="0"/>
          <p:nvPr/>
        </p:nvPicPr>
        <p:blipFill rotWithShape="1">
          <a:blip r:embed="rId3">
            <a:alphaModFix/>
          </a:blip>
          <a:srcRect b="0" l="0" r="0" t="0"/>
          <a:stretch/>
        </p:blipFill>
        <p:spPr>
          <a:xfrm>
            <a:off x="6508952" y="1295400"/>
            <a:ext cx="2438401" cy="3352800"/>
          </a:xfrm>
          <a:prstGeom prst="rect">
            <a:avLst/>
          </a:prstGeom>
          <a:noFill/>
          <a:ln cap="flat" cmpd="sng" w="57150">
            <a:solidFill>
              <a:schemeClr val="dk1"/>
            </a:solidFill>
            <a:prstDash val="solid"/>
            <a:round/>
            <a:headEnd len="sm" w="sm" type="none"/>
            <a:tailEnd len="sm" w="sm" type="none"/>
          </a:ln>
        </p:spPr>
      </p:pic>
      <p:sp>
        <p:nvSpPr>
          <p:cNvPr id="115" name="Google Shape;115;p18"/>
          <p:cNvSpPr txBox="1"/>
          <p:nvPr/>
        </p:nvSpPr>
        <p:spPr>
          <a:xfrm>
            <a:off x="6508952" y="4800600"/>
            <a:ext cx="2475272"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1986</a:t>
            </a:r>
            <a:endParaRPr b="1" i="0" sz="36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EVALUATING - MCO P1610.7F</a:t>
            </a:r>
            <a:endParaRPr b="1" i="0" sz="3600" u="none" cap="none" strike="noStrike">
              <a:solidFill>
                <a:srgbClr val="000000"/>
              </a:solidFill>
              <a:latin typeface="Arial"/>
              <a:ea typeface="Arial"/>
              <a:cs typeface="Arial"/>
              <a:sym typeface="Arial"/>
            </a:endParaRPr>
          </a:p>
        </p:txBody>
      </p:sp>
      <p:sp>
        <p:nvSpPr>
          <p:cNvPr id="122" name="Google Shape;122;p19"/>
          <p:cNvSpPr txBox="1"/>
          <p:nvPr>
            <p:ph idx="1" type="body"/>
          </p:nvPr>
        </p:nvSpPr>
        <p:spPr>
          <a:xfrm>
            <a:off x="457200" y="1102873"/>
            <a:ext cx="5943601" cy="53340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Purpose:  </a:t>
            </a:r>
            <a:r>
              <a:rPr b="0" i="0" lang="en-US" sz="2200" u="none" cap="none" strike="noStrike">
                <a:solidFill>
                  <a:srgbClr val="000000"/>
                </a:solidFill>
                <a:latin typeface="Arial"/>
                <a:ea typeface="Arial"/>
                <a:cs typeface="Arial"/>
                <a:sym typeface="Arial"/>
              </a:rPr>
              <a:t>Supports the centralized selection, promotion, and retention of the most qualified Marines of the Active and Reserve Components; aids in the assignment of personnel and personnel management decisions as required</a:t>
            </a:r>
            <a:endParaRPr b="1" i="0" sz="2200" u="none" cap="none" strike="noStrike">
              <a:solidFill>
                <a:srgbClr val="000000"/>
              </a:solidFill>
              <a:latin typeface="Arial"/>
              <a:ea typeface="Arial"/>
              <a:cs typeface="Arial"/>
              <a:sym typeface="Arial"/>
            </a:endParaRPr>
          </a:p>
          <a:p>
            <a:pPr indent="0" lvl="0" marL="0" marR="0" rtl="0" algn="l">
              <a:spcBef>
                <a:spcPts val="80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FitRep is primary means for evaluating a Marine's </a:t>
            </a:r>
            <a:r>
              <a:rPr b="0" i="0" lang="en-US" sz="2200" u="sng" cap="none" strike="noStrike">
                <a:solidFill>
                  <a:srgbClr val="000000"/>
                </a:solidFill>
                <a:latin typeface="Arial"/>
                <a:ea typeface="Arial"/>
                <a:cs typeface="Arial"/>
                <a:sym typeface="Arial"/>
              </a:rPr>
              <a:t>performance</a:t>
            </a:r>
            <a:endParaRPr/>
          </a:p>
          <a:p>
            <a:pPr indent="-341313" lvl="0" marL="341313" marR="0" rtl="0" algn="l">
              <a:spcBef>
                <a:spcPts val="8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Proficiency and Conduct marks record the Marine’s </a:t>
            </a:r>
            <a:r>
              <a:rPr b="0" i="0" lang="en-US" sz="2200" u="sng" cap="none" strike="noStrike">
                <a:solidFill>
                  <a:srgbClr val="000000"/>
                </a:solidFill>
                <a:latin typeface="Arial"/>
                <a:ea typeface="Arial"/>
                <a:cs typeface="Arial"/>
                <a:sym typeface="Arial"/>
              </a:rPr>
              <a:t>performance</a:t>
            </a:r>
            <a:endParaRPr/>
          </a:p>
          <a:p>
            <a:pPr indent="-341313" lvl="0" marL="341313" marR="0" rtl="0" algn="l">
              <a:spcBef>
                <a:spcPts val="8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Designated period of observation</a:t>
            </a:r>
            <a:endParaRPr b="0" i="0" sz="22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Based on Marine Corps standards</a:t>
            </a:r>
            <a:endParaRPr/>
          </a:p>
          <a:p>
            <a:pPr indent="-341313" lvl="0" marL="341313" marR="0" rtl="0" algn="l">
              <a:spcBef>
                <a:spcPts val="8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Not a counseling document</a:t>
            </a:r>
            <a:endParaRPr b="0" i="0" sz="2200" u="none" cap="none" strike="noStrike">
              <a:solidFill>
                <a:srgbClr val="000000"/>
              </a:solidFill>
              <a:latin typeface="Arial"/>
              <a:ea typeface="Arial"/>
              <a:cs typeface="Arial"/>
              <a:sym typeface="Arial"/>
            </a:endParaRPr>
          </a:p>
        </p:txBody>
      </p:sp>
      <p:sp>
        <p:nvSpPr>
          <p:cNvPr id="123" name="Google Shape;123;p19"/>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pic>
        <p:nvPicPr>
          <p:cNvPr id="124" name="Google Shape;124;p19"/>
          <p:cNvPicPr preferRelativeResize="0"/>
          <p:nvPr/>
        </p:nvPicPr>
        <p:blipFill rotWithShape="1">
          <a:blip r:embed="rId3">
            <a:alphaModFix/>
          </a:blip>
          <a:srcRect b="0" l="0" r="0" t="0"/>
          <a:stretch/>
        </p:blipFill>
        <p:spPr>
          <a:xfrm>
            <a:off x="7086599" y="1295400"/>
            <a:ext cx="1860753" cy="2469124"/>
          </a:xfrm>
          <a:prstGeom prst="rect">
            <a:avLst/>
          </a:prstGeom>
          <a:noFill/>
          <a:ln cap="flat" cmpd="sng" w="57150">
            <a:solidFill>
              <a:schemeClr val="dk1"/>
            </a:solidFill>
            <a:prstDash val="solid"/>
            <a:miter lim="800000"/>
            <a:headEnd len="sm" w="sm" type="none"/>
            <a:tailEnd len="sm" w="sm" type="none"/>
          </a:ln>
        </p:spPr>
      </p:pic>
      <p:pic>
        <p:nvPicPr>
          <p:cNvPr descr="http://www.fleetmarinelife.com/wp-content/uploads/2012/02/IRAM-5-Proficiency-Table.png" id="125" name="Google Shape;125;p19"/>
          <p:cNvPicPr preferRelativeResize="0"/>
          <p:nvPr/>
        </p:nvPicPr>
        <p:blipFill rotWithShape="1">
          <a:blip r:embed="rId4">
            <a:alphaModFix/>
          </a:blip>
          <a:srcRect b="0" l="0" r="0" t="0"/>
          <a:stretch/>
        </p:blipFill>
        <p:spPr>
          <a:xfrm>
            <a:off x="6609473" y="4267200"/>
            <a:ext cx="2337879" cy="2155386"/>
          </a:xfrm>
          <a:prstGeom prst="rect">
            <a:avLst/>
          </a:prstGeom>
          <a:noFill/>
          <a:ln cap="flat" cmpd="sng" w="57150">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MENTORING - MCO 1500.58</a:t>
            </a:r>
            <a:endParaRPr b="1" i="0" sz="3600" u="none" cap="none" strike="noStrike">
              <a:solidFill>
                <a:srgbClr val="000000"/>
              </a:solidFill>
              <a:latin typeface="Arial"/>
              <a:ea typeface="Arial"/>
              <a:cs typeface="Arial"/>
              <a:sym typeface="Arial"/>
            </a:endParaRPr>
          </a:p>
        </p:txBody>
      </p:sp>
      <p:sp>
        <p:nvSpPr>
          <p:cNvPr id="132" name="Google Shape;132;p20"/>
          <p:cNvSpPr txBox="1"/>
          <p:nvPr>
            <p:ph idx="1" type="body"/>
          </p:nvPr>
        </p:nvSpPr>
        <p:spPr>
          <a:xfrm>
            <a:off x="457200" y="1066800"/>
            <a:ext cx="5943600" cy="55626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Purpose:  </a:t>
            </a:r>
            <a:r>
              <a:rPr b="0" i="0" lang="en-US" sz="2400" u="none" cap="none" strike="noStrike">
                <a:solidFill>
                  <a:srgbClr val="000000"/>
                </a:solidFill>
                <a:latin typeface="Arial"/>
                <a:ea typeface="Arial"/>
                <a:cs typeface="Arial"/>
                <a:sym typeface="Arial"/>
              </a:rPr>
              <a:t>Connect leaders and their Marines and to </a:t>
            </a:r>
            <a:r>
              <a:rPr b="0" i="0" lang="en-US" sz="2400" u="sng" cap="none" strike="noStrike">
                <a:solidFill>
                  <a:srgbClr val="000000"/>
                </a:solidFill>
                <a:latin typeface="Arial"/>
                <a:ea typeface="Arial"/>
                <a:cs typeface="Arial"/>
                <a:sym typeface="Arial"/>
              </a:rPr>
              <a:t>develop the leadership </a:t>
            </a:r>
            <a:r>
              <a:rPr b="0" i="0" lang="en-US" sz="2400" u="none" cap="none" strike="noStrike">
                <a:solidFill>
                  <a:srgbClr val="000000"/>
                </a:solidFill>
                <a:latin typeface="Arial"/>
                <a:ea typeface="Arial"/>
                <a:cs typeface="Arial"/>
                <a:sym typeface="Arial"/>
              </a:rPr>
              <a:t>qualities of junior Marines and leaders, enabling them to assume progressively greater responsibilities for themselves, each other, and to the Marine Corps</a:t>
            </a:r>
            <a:endParaRPr/>
          </a:p>
          <a:p>
            <a:pPr indent="0" lvl="0" marL="0" marR="0" rtl="0" algn="l">
              <a:spcBef>
                <a:spcPts val="8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Preserve and protect the force </a:t>
            </a:r>
            <a:endParaRPr/>
          </a:p>
          <a:p>
            <a:pPr indent="-341313" lvl="0" marL="341313" marR="0" rtl="0" algn="l">
              <a:spcBef>
                <a:spcPts val="800"/>
              </a:spcBef>
              <a:spcAft>
                <a:spcPts val="0"/>
              </a:spcAft>
              <a:buClr>
                <a:srgbClr val="000000"/>
              </a:buClr>
              <a:buSzPts val="2400"/>
              <a:buFont typeface="Arial"/>
              <a:buChar char="•"/>
            </a:pPr>
            <a:r>
              <a:rPr b="0" i="0" lang="en-US" sz="2400" u="sng" cap="none" strike="noStrike">
                <a:solidFill>
                  <a:srgbClr val="000000"/>
                </a:solidFill>
                <a:latin typeface="Arial"/>
                <a:ea typeface="Arial"/>
                <a:cs typeface="Arial"/>
                <a:sym typeface="Arial"/>
              </a:rPr>
              <a:t>Support readiness </a:t>
            </a:r>
            <a:endParaRPr/>
          </a:p>
          <a:p>
            <a:pPr indent="-341313" lvl="0" marL="341313" marR="0" rtl="0" algn="l">
              <a:spcBef>
                <a:spcPts val="80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Set goals to improve personal and unit </a:t>
            </a:r>
            <a:r>
              <a:rPr b="0" i="0" lang="en-US" sz="2400" u="sng" cap="none" strike="noStrike">
                <a:solidFill>
                  <a:srgbClr val="000000"/>
                </a:solidFill>
                <a:latin typeface="Arial"/>
                <a:ea typeface="Arial"/>
                <a:cs typeface="Arial"/>
                <a:sym typeface="Arial"/>
              </a:rPr>
              <a:t>performance</a:t>
            </a:r>
            <a:endParaRPr/>
          </a:p>
        </p:txBody>
      </p:sp>
      <p:sp>
        <p:nvSpPr>
          <p:cNvPr id="133" name="Google Shape;133;p20"/>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pic>
        <p:nvPicPr>
          <p:cNvPr descr="http://img.docstoccdn.com/thumb/orig/54725988.png" id="134" name="Google Shape;134;p20"/>
          <p:cNvPicPr preferRelativeResize="0"/>
          <p:nvPr/>
        </p:nvPicPr>
        <p:blipFill rotWithShape="1">
          <a:blip r:embed="rId3">
            <a:alphaModFix/>
          </a:blip>
          <a:srcRect b="0" l="0" r="0" t="0"/>
          <a:stretch/>
        </p:blipFill>
        <p:spPr>
          <a:xfrm>
            <a:off x="6525629" y="1295400"/>
            <a:ext cx="2441918" cy="3276600"/>
          </a:xfrm>
          <a:prstGeom prst="rect">
            <a:avLst/>
          </a:prstGeom>
          <a:noFill/>
          <a:ln cap="flat" cmpd="sng" w="57150">
            <a:solidFill>
              <a:schemeClr val="dk1"/>
            </a:solidFill>
            <a:prstDash val="solid"/>
            <a:round/>
            <a:headEnd len="sm" w="sm" type="none"/>
            <a:tailEnd len="sm" w="sm" type="none"/>
          </a:ln>
        </p:spPr>
      </p:pic>
      <p:sp>
        <p:nvSpPr>
          <p:cNvPr id="135" name="Google Shape;135;p20"/>
          <p:cNvSpPr txBox="1"/>
          <p:nvPr/>
        </p:nvSpPr>
        <p:spPr>
          <a:xfrm>
            <a:off x="6508952" y="4800600"/>
            <a:ext cx="2475272"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2006</a:t>
            </a:r>
            <a:endParaRPr b="1" i="0" sz="36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963614" y="-1"/>
            <a:ext cx="7221536" cy="798513"/>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1" i="0" lang="en-US" sz="3600" u="none" cap="none" strike="noStrike">
                <a:solidFill>
                  <a:srgbClr val="000000"/>
                </a:solidFill>
                <a:latin typeface="Arial"/>
                <a:ea typeface="Arial"/>
                <a:cs typeface="Arial"/>
                <a:sym typeface="Arial"/>
              </a:rPr>
              <a:t>A BRIEF HISTORY</a:t>
            </a:r>
            <a:endParaRPr b="1" i="0" sz="3600" u="none" cap="none" strike="noStrike">
              <a:solidFill>
                <a:srgbClr val="000000"/>
              </a:solidFill>
              <a:latin typeface="Arial"/>
              <a:ea typeface="Arial"/>
              <a:cs typeface="Arial"/>
              <a:sym typeface="Arial"/>
            </a:endParaRPr>
          </a:p>
        </p:txBody>
      </p:sp>
      <p:sp>
        <p:nvSpPr>
          <p:cNvPr id="142" name="Google Shape;142;p21"/>
          <p:cNvSpPr txBox="1"/>
          <p:nvPr>
            <p:ph idx="1" type="body"/>
          </p:nvPr>
        </p:nvSpPr>
        <p:spPr>
          <a:xfrm>
            <a:off x="685800" y="1066800"/>
            <a:ext cx="7770813" cy="5334000"/>
          </a:xfrm>
          <a:prstGeom prst="rect">
            <a:avLst/>
          </a:prstGeom>
          <a:noFill/>
          <a:ln>
            <a:noFill/>
          </a:ln>
        </p:spPr>
        <p:txBody>
          <a:bodyPr anchorCtr="0" anchor="t" bIns="46800" lIns="90000" spcFirstLastPara="1" rIns="90000" wrap="square" tIns="46800">
            <a:noAutofit/>
          </a:bodyPr>
          <a:lstStyle/>
          <a:p>
            <a:pPr indent="0" lvl="0" marL="0" marR="0" rtl="0" algn="l">
              <a:spcBef>
                <a:spcPts val="0"/>
              </a:spcBef>
              <a:spcAft>
                <a:spcPts val="0"/>
              </a:spcAft>
              <a:buClr>
                <a:srgbClr val="000000"/>
              </a:buClr>
              <a:buSzPts val="3600"/>
              <a:buFont typeface="Arial"/>
              <a:buNone/>
            </a:pPr>
            <a:r>
              <a:rPr b="1" i="0" lang="en-US" sz="3600" u="none" cap="none" strike="noStrike">
                <a:solidFill>
                  <a:srgbClr val="A5A5A5"/>
                </a:solidFill>
                <a:latin typeface="Arial"/>
                <a:ea typeface="Arial"/>
                <a:cs typeface="Arial"/>
                <a:sym typeface="Arial"/>
              </a:rPr>
              <a:t>Where Have We Been?</a:t>
            </a:r>
            <a:endParaRPr/>
          </a:p>
          <a:p>
            <a:pPr indent="-341313" lvl="0" marL="341313" marR="0" rtl="0" algn="l">
              <a:spcBef>
                <a:spcPts val="800"/>
              </a:spcBef>
              <a:spcAft>
                <a:spcPts val="0"/>
              </a:spcAft>
              <a:buClr>
                <a:srgbClr val="000000"/>
              </a:buClr>
              <a:buSzPts val="2400"/>
              <a:buFont typeface="Arial"/>
              <a:buChar char="•"/>
            </a:pPr>
            <a:r>
              <a:rPr b="0" i="0" lang="en-US" sz="2400" u="none" cap="none" strike="noStrike">
                <a:solidFill>
                  <a:srgbClr val="A5A5A5"/>
                </a:solidFill>
                <a:latin typeface="Arial"/>
                <a:ea typeface="Arial"/>
                <a:cs typeface="Arial"/>
                <a:sym typeface="Arial"/>
              </a:rPr>
              <a:t>Counseling				NAVMC 2795 </a:t>
            </a:r>
            <a:endParaRPr/>
          </a:p>
          <a:p>
            <a:pPr indent="-341313" lvl="0" marL="341313" marR="0" rtl="0" algn="l">
              <a:spcBef>
                <a:spcPts val="800"/>
              </a:spcBef>
              <a:spcAft>
                <a:spcPts val="0"/>
              </a:spcAft>
              <a:buClr>
                <a:srgbClr val="000000"/>
              </a:buClr>
              <a:buSzPts val="2400"/>
              <a:buFont typeface="Arial"/>
              <a:buChar char="•"/>
            </a:pPr>
            <a:r>
              <a:rPr b="0" i="0" lang="en-US" sz="2400" u="none" cap="none" strike="noStrike">
                <a:solidFill>
                  <a:srgbClr val="A5A5A5"/>
                </a:solidFill>
                <a:latin typeface="Arial"/>
                <a:ea typeface="Arial"/>
                <a:cs typeface="Arial"/>
                <a:sym typeface="Arial"/>
              </a:rPr>
              <a:t>Evaluating					MCO P1610.7F </a:t>
            </a:r>
            <a:endParaRPr b="0" i="0" sz="2400" u="none" cap="none" strike="noStrike">
              <a:solidFill>
                <a:srgbClr val="A5A5A5"/>
              </a:solidFill>
              <a:latin typeface="Arial"/>
              <a:ea typeface="Arial"/>
              <a:cs typeface="Arial"/>
              <a:sym typeface="Arial"/>
            </a:endParaRPr>
          </a:p>
          <a:p>
            <a:pPr indent="-341313" lvl="0" marL="341313" marR="0" rtl="0" algn="l">
              <a:spcBef>
                <a:spcPts val="800"/>
              </a:spcBef>
              <a:spcAft>
                <a:spcPts val="0"/>
              </a:spcAft>
              <a:buClr>
                <a:srgbClr val="000000"/>
              </a:buClr>
              <a:buSzPts val="2400"/>
              <a:buFont typeface="Arial"/>
              <a:buChar char="•"/>
            </a:pPr>
            <a:r>
              <a:rPr b="0" i="0" lang="en-US" sz="2400" u="none" cap="none" strike="noStrike">
                <a:solidFill>
                  <a:srgbClr val="A5A5A5"/>
                </a:solidFill>
                <a:latin typeface="Arial"/>
                <a:ea typeface="Arial"/>
                <a:cs typeface="Arial"/>
                <a:sym typeface="Arial"/>
              </a:rPr>
              <a:t>Mentoring					MCO 1500.58</a:t>
            </a:r>
            <a:endParaRPr/>
          </a:p>
          <a:p>
            <a:pPr indent="0" lvl="0" marL="0" marR="0" rtl="0" algn="l">
              <a:spcBef>
                <a:spcPts val="80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0" lvl="0" marL="0" marR="0" rtl="0" algn="l">
              <a:spcBef>
                <a:spcPts val="80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Where Are We Going?</a:t>
            </a:r>
            <a:endParaRPr b="1" i="0" sz="3600" u="none" cap="none" strike="noStrike">
              <a:solidFill>
                <a:srgbClr val="000000"/>
              </a:solidFill>
              <a:latin typeface="Arial"/>
              <a:ea typeface="Arial"/>
              <a:cs typeface="Arial"/>
              <a:sym typeface="Arial"/>
            </a:endParaRPr>
          </a:p>
          <a:p>
            <a:pPr indent="-341313" lvl="0" marL="341313" marR="0" rtl="0" algn="l">
              <a:spcBef>
                <a:spcPts val="800"/>
              </a:spcBef>
              <a:spcAft>
                <a:spcPts val="0"/>
              </a:spcAft>
              <a:buClr>
                <a:srgbClr val="000000"/>
              </a:buClr>
              <a:buSzPts val="3600"/>
              <a:buFont typeface="Arial"/>
              <a:buChar char="•"/>
            </a:pPr>
            <a:r>
              <a:rPr b="1" i="0" lang="en-US" sz="3600" u="none" cap="none" strike="noStrike">
                <a:solidFill>
                  <a:schemeClr val="dk1"/>
                </a:solidFill>
                <a:latin typeface="Arial"/>
                <a:ea typeface="Arial"/>
                <a:cs typeface="Arial"/>
                <a:sym typeface="Arial"/>
              </a:rPr>
              <a:t>Coaching			MCO 1500.XX</a:t>
            </a:r>
            <a:endParaRPr/>
          </a:p>
          <a:p>
            <a:pPr indent="-341313" lvl="0" marL="341313" marR="0" rtl="0" algn="l">
              <a:spcBef>
                <a:spcPts val="800"/>
              </a:spcBef>
              <a:spcAft>
                <a:spcPts val="0"/>
              </a:spcAft>
              <a:buClr>
                <a:srgbClr val="000000"/>
              </a:buClr>
              <a:buSzPts val="2400"/>
              <a:buFont typeface="Arial"/>
              <a:buChar char="•"/>
            </a:pPr>
            <a:r>
              <a:rPr b="0" i="0" lang="en-US" sz="2400" u="none" cap="none" strike="noStrike">
                <a:solidFill>
                  <a:srgbClr val="A5A5A5"/>
                </a:solidFill>
                <a:latin typeface="Arial"/>
                <a:ea typeface="Arial"/>
                <a:cs typeface="Arial"/>
                <a:sym typeface="Arial"/>
              </a:rPr>
              <a:t>Counseling				NAVMC 2795</a:t>
            </a:r>
            <a:endParaRPr/>
          </a:p>
          <a:p>
            <a:pPr indent="-341313" lvl="0" marL="341313" marR="0" rtl="0" algn="l">
              <a:spcBef>
                <a:spcPts val="800"/>
              </a:spcBef>
              <a:spcAft>
                <a:spcPts val="0"/>
              </a:spcAft>
              <a:buClr>
                <a:srgbClr val="000000"/>
              </a:buClr>
              <a:buSzPts val="2400"/>
              <a:buFont typeface="Arial"/>
              <a:buChar char="•"/>
            </a:pPr>
            <a:r>
              <a:rPr b="0" i="0" lang="en-US" sz="2400" u="none" cap="none" strike="noStrike">
                <a:solidFill>
                  <a:srgbClr val="A5A5A5"/>
                </a:solidFill>
                <a:latin typeface="Arial"/>
                <a:ea typeface="Arial"/>
                <a:cs typeface="Arial"/>
                <a:sym typeface="Arial"/>
              </a:rPr>
              <a:t>Evaluating					MCO P1610.7F</a:t>
            </a:r>
            <a:endParaRPr/>
          </a:p>
        </p:txBody>
      </p:sp>
      <p:sp>
        <p:nvSpPr>
          <p:cNvPr id="143" name="Google Shape;143;p21"/>
          <p:cNvSpPr txBox="1"/>
          <p:nvPr>
            <p:ph idx="12" type="sldNum"/>
          </p:nvPr>
        </p:nvSpPr>
        <p:spPr>
          <a:xfrm>
            <a:off x="7134225" y="6515100"/>
            <a:ext cx="1903413" cy="455613"/>
          </a:xfrm>
          <a:prstGeom prst="rect">
            <a:avLst/>
          </a:prstGeom>
          <a:noFill/>
          <a:ln>
            <a:noFill/>
          </a:ln>
        </p:spPr>
        <p:txBody>
          <a:bodyPr anchorCtr="0" anchor="t"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