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y="6858000" cx="9144000"/>
  <p:notesSz cx="7010400" cy="9296400"/>
  <p:embeddedFontLst>
    <p:embeddedFont>
      <p:font typeface="Arial Narrow"/>
      <p:regular r:id="rId17"/>
      <p:bold r:id="rId18"/>
      <p:italic r:id="rId19"/>
      <p:boldItalic r:id="rId20"/>
    </p:embeddedFont>
    <p:embeddedFont>
      <p:font typeface="Source Sans Pro"/>
      <p:regular r:id="rId21"/>
      <p:bold r:id="rId22"/>
      <p:italic r:id="rId23"/>
      <p:boldItalic r:id="rId24"/>
    </p:embeddedFont>
    <p:embeddedFont>
      <p:font typeface="Century Gothic"/>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ArialNarrow-boldItalic.fntdata"/><Relationship Id="rId22" Type="http://schemas.openxmlformats.org/officeDocument/2006/relationships/font" Target="fonts/SourceSansPro-bold.fntdata"/><Relationship Id="rId21" Type="http://schemas.openxmlformats.org/officeDocument/2006/relationships/font" Target="fonts/SourceSansPro-regular.fntdata"/><Relationship Id="rId24" Type="http://schemas.openxmlformats.org/officeDocument/2006/relationships/font" Target="fonts/SourceSansPro-boldItalic.fntdata"/><Relationship Id="rId23" Type="http://schemas.openxmlformats.org/officeDocument/2006/relationships/font" Target="fonts/SourceSansPr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CenturyGothic-bold.fntdata"/><Relationship Id="rId25" Type="http://schemas.openxmlformats.org/officeDocument/2006/relationships/font" Target="fonts/CenturyGothic-regular.fntdata"/><Relationship Id="rId28" Type="http://schemas.openxmlformats.org/officeDocument/2006/relationships/font" Target="fonts/CenturyGothic-boldItalic.fntdata"/><Relationship Id="rId27" Type="http://schemas.openxmlformats.org/officeDocument/2006/relationships/font" Target="fonts/CenturyGothic-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font" Target="fonts/ArialNarrow-regular.fntdata"/><Relationship Id="rId16" Type="http://schemas.openxmlformats.org/officeDocument/2006/relationships/slide" Target="slides/slide11.xml"/><Relationship Id="rId19" Type="http://schemas.openxmlformats.org/officeDocument/2006/relationships/font" Target="fonts/ArialNarrow-italic.fntdata"/><Relationship Id="rId18" Type="http://schemas.openxmlformats.org/officeDocument/2006/relationships/font" Target="fonts/ArialNarrow-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7840" cy="464820"/>
          </a:xfrm>
          <a:prstGeom prst="rect">
            <a:avLst/>
          </a:prstGeom>
          <a:noFill/>
          <a:ln>
            <a:noFill/>
          </a:ln>
        </p:spPr>
        <p:txBody>
          <a:bodyPr anchorCtr="0" anchor="t" bIns="46575" lIns="93175" spcFirstLastPara="1" rIns="93175" wrap="square" tIns="4657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938" y="0"/>
            <a:ext cx="3037840" cy="464820"/>
          </a:xfrm>
          <a:prstGeom prst="rect">
            <a:avLst/>
          </a:prstGeom>
          <a:noFill/>
          <a:ln>
            <a:noFill/>
          </a:ln>
        </p:spPr>
        <p:txBody>
          <a:bodyPr anchorCtr="0" anchor="t" bIns="46575" lIns="93175" spcFirstLastPara="1" rIns="93175" wrap="square" tIns="46575"/>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967"/>
            <a:ext cx="3037840" cy="464820"/>
          </a:xfrm>
          <a:prstGeom prst="rect">
            <a:avLst/>
          </a:prstGeom>
          <a:noFill/>
          <a:ln>
            <a:noFill/>
          </a:ln>
        </p:spPr>
        <p:txBody>
          <a:bodyPr anchorCtr="0" anchor="b" bIns="46575" lIns="93175" spcFirstLastPara="1" rIns="93175" wrap="square" tIns="46575"/>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 name="Google Shape;36;p1: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90000"/>
              </a:lnSpc>
              <a:spcBef>
                <a:spcPts val="0"/>
              </a:spcBef>
              <a:spcAft>
                <a:spcPts val="0"/>
              </a:spcAft>
              <a:buNone/>
            </a:pPr>
            <a:r>
              <a:rPr b="1" i="0" lang="en-US" sz="2400" u="none" cap="none" strike="noStrike">
                <a:solidFill>
                  <a:srgbClr val="C00000"/>
                </a:solidFill>
                <a:latin typeface="Calibri"/>
                <a:ea typeface="Calibri"/>
                <a:cs typeface="Calibri"/>
                <a:sym typeface="Calibri"/>
              </a:rPr>
              <a:t>THIS CLASS IS FOR INFORMATIONAL PURPOSES ONLY TO GIVE YOUR MARINES A BRIEF OVERVIEW.  FOR DETAILED AND EXPERIENCED FINANCIAL INFORMATION REFER TO YOUR UNIT’S COMMAND FINANCIAL SPECIALIST (CFS) AND YOUR BASE PROFESSIONAL FINANICIAL MANAGER ( PFM); ADHERE TO MARADMIN 061/13 “ PERSONAL FINANCIAL MANAGEMENT EDUCATION PROVIDED BY NON-FEDERAL ENTITES” FOR GUIDANCE.</a:t>
            </a:r>
            <a:endParaRPr b="1" i="0" sz="2400" u="none" cap="none" strike="noStrike">
              <a:solidFill>
                <a:srgbClr val="C00000"/>
              </a:solidFill>
              <a:latin typeface="Calibri"/>
              <a:ea typeface="Calibri"/>
              <a:cs typeface="Calibri"/>
              <a:sym typeface="Calibri"/>
            </a:endParaRPr>
          </a:p>
        </p:txBody>
      </p:sp>
      <p:sp>
        <p:nvSpPr>
          <p:cNvPr id="37" name="Google Shape;37;p1: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4" name="Shape 354"/>
        <p:cNvGrpSpPr/>
        <p:nvPr/>
      </p:nvGrpSpPr>
      <p:grpSpPr>
        <a:xfrm>
          <a:off x="0" y="0"/>
          <a:ext cx="0" cy="0"/>
          <a:chOff x="0" y="0"/>
          <a:chExt cx="0" cy="0"/>
        </a:xfrm>
      </p:grpSpPr>
      <p:sp>
        <p:nvSpPr>
          <p:cNvPr id="355" name="Google Shape;355;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6" name="Google Shape;356;p10: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10:  </a:t>
            </a:r>
            <a:r>
              <a:rPr b="0" i="0" lang="en-US" sz="1200" u="none" cap="none" strike="noStrike">
                <a:solidFill>
                  <a:schemeClr val="dk1"/>
                </a:solidFill>
                <a:latin typeface="Calibri"/>
                <a:ea typeface="Calibri"/>
                <a:cs typeface="Calibri"/>
                <a:sym typeface="Calibri"/>
              </a:rPr>
              <a:t> </a:t>
            </a:r>
            <a:r>
              <a:rPr b="1" i="0" lang="en-US" sz="1200" u="none" cap="small" strike="noStrike">
                <a:solidFill>
                  <a:schemeClr val="dk1"/>
                </a:solidFill>
                <a:latin typeface="Calibri"/>
                <a:ea typeface="Calibri"/>
                <a:cs typeface="Calibri"/>
                <a:sym typeface="Calibri"/>
              </a:rPr>
              <a:t>Consequences of Mismanagement</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There are a number of negative results of poor account management and financial mismanagement. They can and do have an influence on your career. Poor financial management can affect your ability to rent an apartment, obtain a loan, open a bank account or be considered for employment. It can cost money through hefty service charges, fees and fines.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In extreme cases the offense is punishable under Uniform Code of Military Justice Articles 123a and 134, with a maximum sentence ranging from dishonorable discharge (for enlisted) or dismissal (for others) and up to five years confinement at hard labor. They also may receive an Under Other Than Honorable Conditions discharge for chronic financial irresponsibility.</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7" name="Google Shape;357;p10: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3" name="Shape 363"/>
        <p:cNvGrpSpPr/>
        <p:nvPr/>
      </p:nvGrpSpPr>
      <p:grpSpPr>
        <a:xfrm>
          <a:off x="0" y="0"/>
          <a:ext cx="0" cy="0"/>
          <a:chOff x="0" y="0"/>
          <a:chExt cx="0" cy="0"/>
        </a:xfrm>
      </p:grpSpPr>
      <p:sp>
        <p:nvSpPr>
          <p:cNvPr id="364" name="Google Shape;364;p11:notes"/>
          <p:cNvSpPr txBox="1"/>
          <p:nvPr>
            <p:ph idx="1" type="body"/>
          </p:nvPr>
        </p:nvSpPr>
        <p:spPr>
          <a:xfrm>
            <a:off x="701040" y="4415790"/>
            <a:ext cx="5608320" cy="4183380"/>
          </a:xfrm>
          <a:prstGeom prst="rect">
            <a:avLst/>
          </a:prstGeom>
        </p:spPr>
        <p:txBody>
          <a:bodyPr anchorCtr="0" anchor="t" bIns="46575" lIns="93175" spcFirstLastPara="1" rIns="93175" wrap="square" tIns="46575">
            <a:noAutofit/>
          </a:bodyPr>
          <a:lstStyle/>
          <a:p>
            <a:pPr indent="0" lvl="0" marL="0" rtl="0" algn="l">
              <a:spcBef>
                <a:spcPts val="360"/>
              </a:spcBef>
              <a:spcAft>
                <a:spcPts val="0"/>
              </a:spcAft>
              <a:buNone/>
            </a:pPr>
            <a:r>
              <a:t/>
            </a:r>
            <a:endParaRPr/>
          </a:p>
        </p:txBody>
      </p:sp>
      <p:sp>
        <p:nvSpPr>
          <p:cNvPr id="365" name="Google Shape;365;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 name="Shape 42"/>
        <p:cNvGrpSpPr/>
        <p:nvPr/>
      </p:nvGrpSpPr>
      <p:grpSpPr>
        <a:xfrm>
          <a:off x="0" y="0"/>
          <a:ext cx="0" cy="0"/>
          <a:chOff x="0" y="0"/>
          <a:chExt cx="0" cy="0"/>
        </a:xfrm>
      </p:grpSpPr>
      <p:sp>
        <p:nvSpPr>
          <p:cNvPr id="43" name="Google Shape;43;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 name="Google Shape;44;p2: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Slide 2: Financial Institutions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Multiple types of institutions are licensed to take deposits and loan money.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Commercial banks: corporate, chartered under state and federal regulation and federally insured. They offer checking, savings, loans, safe deposit boxes, investment products, financial counseling and bill-paying services.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Credit unions: member-owned, not-for-profit and federally insured. They offer checking, savings, loans, safe deposit boxes, investment products, financial counseling and bill-paying services.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Savings and loan associations (banks): similar to commercial banks and credit unions but focus primarily on accepting savings and providing mortgage and consumer loans.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Mutual savings banks: similar to savings and loan associations. They are called “mutual” because the depositors own the institution and share the profits.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45" name="Google Shape;45;p2: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Google Shape;63;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3: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1" i="0" lang="en-US" sz="1200" u="none" cap="none" strike="noStrike">
                <a:solidFill>
                  <a:schemeClr val="dk1"/>
                </a:solidFill>
                <a:latin typeface="Calibri"/>
                <a:ea typeface="Calibri"/>
                <a:cs typeface="Calibri"/>
                <a:sym typeface="Calibri"/>
              </a:rPr>
              <a:t>Slide 3:  Banks and Credit Unions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Bank or credit unions both offer the same types of products and services. However, a credit union is a nonprofit organization owned by its members. Credit union interest rates on loans tend to be lower; interest rates on savings accounts tend to be higher. Banks, because of their for-profit status, interest rates on loans tend to be higher and interest rates on savings accounts tend to be lower than credit unions.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5" name="Google Shape;65;p3: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5" name="Google Shape;75;p4: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80000"/>
              </a:lnSpc>
              <a:spcBef>
                <a:spcPts val="0"/>
              </a:spcBef>
              <a:spcAft>
                <a:spcPts val="0"/>
              </a:spcAft>
              <a:buNone/>
            </a:pPr>
            <a:r>
              <a:rPr b="1" i="0" lang="en-US" sz="839" u="none" cap="none" strike="noStrike">
                <a:solidFill>
                  <a:schemeClr val="dk1"/>
                </a:solidFill>
                <a:latin typeface="Calibri"/>
                <a:ea typeface="Calibri"/>
                <a:cs typeface="Calibri"/>
                <a:sym typeface="Calibri"/>
              </a:rPr>
              <a:t>Slide 4:  Types of Accounts</a:t>
            </a:r>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rPr b="0" i="0" lang="en-US" sz="839" u="none" cap="none" strike="noStrike">
                <a:solidFill>
                  <a:schemeClr val="dk1"/>
                </a:solidFill>
                <a:latin typeface="Calibri"/>
                <a:ea typeface="Calibri"/>
                <a:cs typeface="Calibri"/>
                <a:sym typeface="Calibri"/>
              </a:rPr>
              <a:t>Most people generally open savings and/or checking account(s).  Here’s information about each:</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Savings or “share savings” accounts:</a:t>
            </a:r>
            <a:r>
              <a:rPr b="0" i="0" lang="en-US" sz="839" u="none" cap="none" strike="noStrike">
                <a:solidFill>
                  <a:schemeClr val="dk1"/>
                </a:solidFill>
                <a:latin typeface="Calibri"/>
                <a:ea typeface="Calibri"/>
                <a:cs typeface="Calibri"/>
                <a:sym typeface="Calibri"/>
              </a:rPr>
              <a:t> you deposit your money into the credit union or bank, and they provide a safe place for your money while paying interest on the balance. a good option when saving for an emergency or large purchase.</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Basic:</a:t>
            </a:r>
            <a:r>
              <a:rPr b="0" i="0" lang="en-US" sz="839" u="none" cap="none" strike="noStrike">
                <a:solidFill>
                  <a:schemeClr val="dk1"/>
                </a:solidFill>
                <a:latin typeface="Calibri"/>
                <a:ea typeface="Calibri"/>
                <a:cs typeface="Calibri"/>
                <a:sym typeface="Calibri"/>
              </a:rPr>
              <a:t>  Your savings account will pay you interest on the account, but it also has limited access to your funds. The only way you can access the funds is through a withdrawal at the bank or at the ATM. The interest rate is fairly low. </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Individual:</a:t>
            </a:r>
            <a:r>
              <a:rPr b="0" i="0" lang="en-US" sz="839" u="none" cap="none" strike="noStrike">
                <a:solidFill>
                  <a:schemeClr val="dk1"/>
                </a:solidFill>
                <a:latin typeface="Calibri"/>
                <a:ea typeface="Calibri"/>
                <a:cs typeface="Calibri"/>
                <a:sym typeface="Calibri"/>
              </a:rPr>
              <a:t> Only one person is responsible for and makes transactions on the account.</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Joint:</a:t>
            </a:r>
            <a:r>
              <a:rPr b="0" i="0" lang="en-US" sz="839" u="none" cap="none" strike="noStrike">
                <a:solidFill>
                  <a:schemeClr val="dk1"/>
                </a:solidFill>
                <a:latin typeface="Calibri"/>
                <a:ea typeface="Calibri"/>
                <a:cs typeface="Calibri"/>
                <a:sym typeface="Calibri"/>
              </a:rPr>
              <a:t> More than one account owner. Any person on the account can deposit or withdraw money. Use caution when opening a joint account. </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Checking or “share draft” accounts:</a:t>
            </a:r>
            <a:r>
              <a:rPr b="0" i="0" lang="en-US" sz="839" u="none" cap="none" strike="noStrike">
                <a:solidFill>
                  <a:schemeClr val="dk1"/>
                </a:solidFill>
                <a:latin typeface="Calibri"/>
                <a:ea typeface="Calibri"/>
                <a:cs typeface="Calibri"/>
                <a:sym typeface="Calibri"/>
              </a:rPr>
              <a:t>   A check is a promise to pay; a guarantee that there is enough money to cover the amount of the check. A check is also a legal document; writing a check without money in the bank to back it up is illegal. There are many different types: </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Basic checking:</a:t>
            </a:r>
            <a:r>
              <a:rPr b="0" i="0" lang="en-US" sz="839" u="none" cap="none" strike="noStrike">
                <a:solidFill>
                  <a:schemeClr val="dk1"/>
                </a:solidFill>
                <a:latin typeface="Calibri"/>
                <a:ea typeface="Calibri"/>
                <a:cs typeface="Calibri"/>
                <a:sym typeface="Calibri"/>
              </a:rPr>
              <a:t> a no frills account for those who occasionally write checks/use their debit card.  These accounts may limit your check writing to a maximum number of checks each month and if you write more you are charged a fee for each additional check.  </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Individual:</a:t>
            </a:r>
            <a:r>
              <a:rPr b="0" i="0" lang="en-US" sz="839" u="none" cap="none" strike="noStrike">
                <a:solidFill>
                  <a:schemeClr val="dk1"/>
                </a:solidFill>
                <a:latin typeface="Calibri"/>
                <a:ea typeface="Calibri"/>
                <a:cs typeface="Calibri"/>
                <a:sym typeface="Calibri"/>
              </a:rPr>
              <a:t> an individual checking account has only one owner, which means that only one person is responsible for and makes transactions on the account.</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Joint:</a:t>
            </a:r>
            <a:r>
              <a:rPr b="0" i="0" lang="en-US" sz="839" u="none" cap="none" strike="noStrike">
                <a:solidFill>
                  <a:schemeClr val="dk1"/>
                </a:solidFill>
                <a:latin typeface="Calibri"/>
                <a:ea typeface="Calibri"/>
                <a:cs typeface="Calibri"/>
                <a:sym typeface="Calibri"/>
              </a:rPr>
              <a:t> have more than one account owner who is responsible. Any person on the account can sign the check, and all account holders are responsible. Because of this responsibility, it is important that you use caution when opening a joint account. You should only open a joint account with someone you trust to have this type of access to your funds.</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Free checking:</a:t>
            </a:r>
            <a:r>
              <a:rPr b="0" i="0" lang="en-US" sz="839" u="none" cap="none" strike="noStrike">
                <a:solidFill>
                  <a:schemeClr val="dk1"/>
                </a:solidFill>
                <a:latin typeface="Calibri"/>
                <a:ea typeface="Calibri"/>
                <a:cs typeface="Calibri"/>
                <a:sym typeface="Calibri"/>
              </a:rPr>
              <a:t> no monthly service charge, or per item fees for account activity or balance requirements.  Users will also not have to maintain a minimum balance.  Don’t think that there are no fees; if you bounce a check you will pay a nonsufficient funds fee.  </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Lifeline:</a:t>
            </a:r>
            <a:r>
              <a:rPr b="0" i="0" lang="en-US" sz="839" u="none" cap="none" strike="noStrike">
                <a:solidFill>
                  <a:schemeClr val="dk1"/>
                </a:solidFill>
                <a:latin typeface="Calibri"/>
                <a:ea typeface="Calibri"/>
                <a:cs typeface="Calibri"/>
                <a:sym typeface="Calibri"/>
              </a:rPr>
              <a:t> a "no-frills" account. will generally have low monthly fees if any, minimum balance requirements and a set number of checks the owner can write each month.  </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Express or e-checking:</a:t>
            </a:r>
            <a:r>
              <a:rPr b="0" i="0" lang="en-US" sz="839" u="none" cap="none" strike="noStrike">
                <a:solidFill>
                  <a:schemeClr val="dk1"/>
                </a:solidFill>
                <a:latin typeface="Calibri"/>
                <a:ea typeface="Calibri"/>
                <a:cs typeface="Calibri"/>
                <a:sym typeface="Calibri"/>
              </a:rPr>
              <a:t> accounts for individuals who do the majority of their transactions electronically and don’t require traditional services. these accounts require direct deposit and charge high fees for going over a limited number of traditional transactions</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Senior/student/teen:</a:t>
            </a:r>
            <a:r>
              <a:rPr b="0" i="0" lang="en-US" sz="839" u="none" cap="none" strike="noStrike">
                <a:solidFill>
                  <a:schemeClr val="dk1"/>
                </a:solidFill>
                <a:latin typeface="Calibri"/>
                <a:ea typeface="Calibri"/>
                <a:cs typeface="Calibri"/>
                <a:sym typeface="Calibri"/>
              </a:rPr>
              <a:t> special accounts to serve the needs of certain groups of individuals. The more common of these cater to the needs of teens or students. These accounts usually require no minimum-balance and low minimum deposits. </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Interest-bearing:</a:t>
            </a:r>
            <a:r>
              <a:rPr b="0" i="0" lang="en-US" sz="839" u="none" cap="none" strike="noStrike">
                <a:solidFill>
                  <a:schemeClr val="dk1"/>
                </a:solidFill>
                <a:latin typeface="Calibri"/>
                <a:ea typeface="Calibri"/>
                <a:cs typeface="Calibri"/>
                <a:sym typeface="Calibri"/>
              </a:rPr>
              <a:t> usually low interest rate and my require a minimum deposit or balance to earn interest on the account. Banks often charge fees when account balances drop below a minimum balance on an interest-bearing account.</a:t>
            </a:r>
            <a:endParaRPr/>
          </a:p>
          <a:p>
            <a:pPr indent="0" lvl="0" marL="0" marR="0" rtl="0" algn="l">
              <a:lnSpc>
                <a:spcPct val="80000"/>
              </a:lnSpc>
              <a:spcBef>
                <a:spcPts val="252"/>
              </a:spcBef>
              <a:spcAft>
                <a:spcPts val="0"/>
              </a:spcAft>
              <a:buNone/>
            </a:pPr>
            <a:r>
              <a:rPr b="1" i="0" lang="en-US" sz="839" u="none" cap="none" strike="noStrike">
                <a:solidFill>
                  <a:schemeClr val="dk1"/>
                </a:solidFill>
                <a:latin typeface="Calibri"/>
                <a:ea typeface="Calibri"/>
                <a:cs typeface="Calibri"/>
                <a:sym typeface="Calibri"/>
              </a:rPr>
              <a:t>Business:</a:t>
            </a:r>
            <a:r>
              <a:rPr b="0" i="0" lang="en-US" sz="839" u="none" cap="none" strike="noStrike">
                <a:solidFill>
                  <a:schemeClr val="dk1"/>
                </a:solidFill>
                <a:latin typeface="Calibri"/>
                <a:ea typeface="Calibri"/>
                <a:cs typeface="Calibri"/>
                <a:sym typeface="Calibri"/>
              </a:rPr>
              <a:t> range from small-business accounts to large businesses.  They offer the same services as non-business accounts and additional services to fit the business’s needs.</a:t>
            </a:r>
            <a:r>
              <a:rPr b="1" i="0" lang="en-US" sz="839" u="none" cap="small" strike="noStrike">
                <a:solidFill>
                  <a:schemeClr val="dk1"/>
                </a:solidFill>
                <a:latin typeface="Calibri"/>
                <a:ea typeface="Calibri"/>
                <a:cs typeface="Calibri"/>
                <a:sym typeface="Calibri"/>
              </a:rPr>
              <a:t> </a:t>
            </a:r>
            <a:endParaRPr b="0" i="0" sz="839" u="none" cap="none" strike="noStrike">
              <a:solidFill>
                <a:schemeClr val="dk1"/>
              </a:solidFill>
              <a:latin typeface="Calibri"/>
              <a:ea typeface="Calibri"/>
              <a:cs typeface="Calibri"/>
              <a:sym typeface="Calibri"/>
            </a:endParaRPr>
          </a:p>
          <a:p>
            <a:pPr indent="0" lvl="0" marL="0" marR="0" rtl="0" algn="l">
              <a:lnSpc>
                <a:spcPct val="80000"/>
              </a:lnSpc>
              <a:spcBef>
                <a:spcPts val="252"/>
              </a:spcBef>
              <a:spcAft>
                <a:spcPts val="0"/>
              </a:spcAft>
              <a:buNone/>
            </a:pPr>
            <a:r>
              <a:t/>
            </a:r>
            <a:endParaRPr b="0" i="0" sz="839" u="none" cap="none" strike="noStrike">
              <a:solidFill>
                <a:schemeClr val="dk1"/>
              </a:solidFill>
              <a:latin typeface="Calibri"/>
              <a:ea typeface="Calibri"/>
              <a:cs typeface="Calibri"/>
              <a:sym typeface="Calibri"/>
            </a:endParaRPr>
          </a:p>
        </p:txBody>
      </p:sp>
      <p:sp>
        <p:nvSpPr>
          <p:cNvPr id="76" name="Google Shape;76;p4: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Google Shape;83;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5: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5:  </a:t>
            </a:r>
            <a:r>
              <a:rPr b="0" i="0" lang="en-US" sz="1200" u="none" cap="none" strike="noStrike">
                <a:solidFill>
                  <a:schemeClr val="dk1"/>
                </a:solidFill>
                <a:latin typeface="Calibri"/>
                <a:ea typeface="Calibri"/>
                <a:cs typeface="Calibri"/>
                <a:sym typeface="Calibri"/>
              </a:rPr>
              <a:t> </a:t>
            </a:r>
            <a:r>
              <a:rPr b="1" i="0" lang="en-US" sz="1200" u="none" cap="small" strike="noStrike">
                <a:solidFill>
                  <a:schemeClr val="dk1"/>
                </a:solidFill>
                <a:latin typeface="Calibri"/>
                <a:ea typeface="Calibri"/>
                <a:cs typeface="Calibri"/>
                <a:sym typeface="Calibri"/>
              </a:rPr>
              <a:t>Protect Your Plastic</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When your card arrives, write on the back “See Photo ID.” This step makes it harder for thieves to forge your signature and use your card. Some companies also offer the option to have your picture on the card.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You should memorize your PIN, not write it down.  If you do keep a written record of PINs and passwords, make sure it is in a secure location.  Do not use names or numbers for your PIN that are easy for others to guess, such as birthdates or addresses.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If you suspect your debit card has been lost or stolen, call the card issuer immediately. If you report a debit card missing before it is used, you are not responsible for any unauthorized withdrawals.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5" name="Google Shape;85;p5: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6" name="Shape 116"/>
        <p:cNvGrpSpPr/>
        <p:nvPr/>
      </p:nvGrpSpPr>
      <p:grpSpPr>
        <a:xfrm>
          <a:off x="0" y="0"/>
          <a:ext cx="0" cy="0"/>
          <a:chOff x="0" y="0"/>
          <a:chExt cx="0" cy="0"/>
        </a:xfrm>
      </p:grpSpPr>
      <p:sp>
        <p:nvSpPr>
          <p:cNvPr id="117" name="Google Shape;117;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8" name="Google Shape;118;p6: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lnSpc>
                <a:spcPct val="90000"/>
              </a:lnSpc>
              <a:spcBef>
                <a:spcPts val="0"/>
              </a:spcBef>
              <a:spcAft>
                <a:spcPts val="0"/>
              </a:spcAft>
              <a:buNone/>
            </a:pPr>
            <a:r>
              <a:rPr b="1" i="0" lang="en-US" sz="1200" u="none" cap="small" strike="noStrike">
                <a:solidFill>
                  <a:schemeClr val="dk1"/>
                </a:solidFill>
                <a:latin typeface="Calibri"/>
                <a:ea typeface="Calibri"/>
                <a:cs typeface="Calibri"/>
                <a:sym typeface="Calibri"/>
              </a:rPr>
              <a:t>Slide 6:  </a:t>
            </a:r>
            <a:r>
              <a:rPr b="0" i="0" lang="en-US" sz="1200" u="none" cap="none" strike="noStrike">
                <a:solidFill>
                  <a:schemeClr val="dk1"/>
                </a:solidFill>
                <a:latin typeface="Calibri"/>
                <a:ea typeface="Calibri"/>
                <a:cs typeface="Calibri"/>
                <a:sym typeface="Calibri"/>
              </a:rPr>
              <a:t> </a:t>
            </a:r>
            <a:r>
              <a:rPr b="1" i="0" lang="en-US" sz="1200" u="none" cap="small" strike="noStrike">
                <a:solidFill>
                  <a:schemeClr val="dk1"/>
                </a:solidFill>
                <a:latin typeface="Calibri"/>
                <a:ea typeface="Calibri"/>
                <a:cs typeface="Calibri"/>
                <a:sym typeface="Calibri"/>
              </a:rPr>
              <a:t>Choosing A Financial Institution</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When deciding on a credit union or bank, consider the following factors:</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Convenience:</a:t>
            </a:r>
            <a:r>
              <a:rPr b="0" i="0" lang="en-US" sz="1200" u="none" cap="none" strike="noStrike">
                <a:solidFill>
                  <a:schemeClr val="dk1"/>
                </a:solidFill>
                <a:latin typeface="Calibri"/>
                <a:ea typeface="Calibri"/>
                <a:cs typeface="Calibri"/>
                <a:sym typeface="Calibri"/>
              </a:rPr>
              <a:t> How easy is it to make deposits and withdrawals? Are there locations or ATM machines close to where you work and live, or will you receive most of your services via the telephone or Internet? Can you make direct deposits and other electronic transfers? If you use out-of-network ATMs, will fees be refundable to your account? When you PCS, how will convenience be affected?</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Range of services offered:</a:t>
            </a:r>
            <a:r>
              <a:rPr b="0" i="0" lang="en-US" sz="1200" u="none" cap="none" strike="noStrike">
                <a:solidFill>
                  <a:schemeClr val="dk1"/>
                </a:solidFill>
                <a:latin typeface="Calibri"/>
                <a:ea typeface="Calibri"/>
                <a:cs typeface="Calibri"/>
                <a:sym typeface="Calibri"/>
              </a:rPr>
              <a:t> What services are offered?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Minimum deposit requirements:</a:t>
            </a:r>
            <a:r>
              <a:rPr b="0" i="0" lang="en-US" sz="1200" u="none" cap="none" strike="noStrike">
                <a:solidFill>
                  <a:schemeClr val="dk1"/>
                </a:solidFill>
                <a:latin typeface="Calibri"/>
                <a:ea typeface="Calibri"/>
                <a:cs typeface="Calibri"/>
                <a:sym typeface="Calibri"/>
              </a:rPr>
              <a:t> Is there a minimum deposit and/or balance requirement?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Limits on withdrawals</a:t>
            </a:r>
            <a:r>
              <a:rPr b="0" i="0" lang="en-US" sz="1200" u="none" cap="none" strike="noStrike">
                <a:solidFill>
                  <a:schemeClr val="dk1"/>
                </a:solidFill>
                <a:latin typeface="Calibri"/>
                <a:ea typeface="Calibri"/>
                <a:cs typeface="Calibri"/>
                <a:sym typeface="Calibri"/>
              </a:rPr>
              <a:t>: Can you take money out whenever you want? Are there any penalties for doing so? What is the daily limit?</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Fees/Charges</a:t>
            </a:r>
            <a:r>
              <a:rPr b="0" i="0" lang="en-US" sz="1200" u="none" cap="none" strike="noStrike">
                <a:solidFill>
                  <a:schemeClr val="dk1"/>
                </a:solidFill>
                <a:latin typeface="Calibri"/>
                <a:ea typeface="Calibri"/>
                <a:cs typeface="Calibri"/>
                <a:sym typeface="Calibri"/>
              </a:rPr>
              <a:t>:  Does the bank or credit union charge fees to open/close your account?  Are you charged line item fees for check writing? What are the ATM fees?  What are overdraft protection charges?  Will you be charged a fee if you don’t maintain a minimum balance?  Fees can add up over time costing you hundreds of dollars a year.  </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Interest:</a:t>
            </a:r>
            <a:r>
              <a:rPr b="0" i="0" lang="en-US" sz="1200" u="none" cap="none" strike="noStrike">
                <a:solidFill>
                  <a:schemeClr val="dk1"/>
                </a:solidFill>
                <a:latin typeface="Calibri"/>
                <a:ea typeface="Calibri"/>
                <a:cs typeface="Calibri"/>
                <a:sym typeface="Calibri"/>
              </a:rPr>
              <a:t> How much (if anything) is paid and when: daily, monthly, quarterly or yearly? Compare rates offered locally to those around the nation: http://www.bankrate.com.</a:t>
            </a:r>
            <a:endParaRPr/>
          </a:p>
          <a:p>
            <a:pPr indent="0" lvl="0" marL="0" marR="0" rtl="0" algn="l">
              <a:lnSpc>
                <a:spcPct val="90000"/>
              </a:lnSpc>
              <a:spcBef>
                <a:spcPts val="360"/>
              </a:spcBef>
              <a:spcAft>
                <a:spcPts val="0"/>
              </a:spcAft>
              <a:buNone/>
            </a:pPr>
            <a:r>
              <a:rPr b="1" i="0" lang="en-US" sz="1200" u="none" cap="none" strike="noStrike">
                <a:solidFill>
                  <a:schemeClr val="dk1"/>
                </a:solidFill>
                <a:latin typeface="Calibri"/>
                <a:ea typeface="Calibri"/>
                <a:cs typeface="Calibri"/>
                <a:sym typeface="Calibri"/>
              </a:rPr>
              <a:t>Deposit insurance:</a:t>
            </a:r>
            <a:r>
              <a:rPr b="0" i="0" lang="en-US" sz="1200" u="none" cap="none" strike="noStrike">
                <a:solidFill>
                  <a:schemeClr val="dk1"/>
                </a:solidFill>
                <a:latin typeface="Calibri"/>
                <a:ea typeface="Calibri"/>
                <a:cs typeface="Calibri"/>
                <a:sym typeface="Calibri"/>
              </a:rPr>
              <a:t> Is the bank or credit union insured? Do not use an uninsured institution.</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9" name="Google Shape;119;p6: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Google Shape;126;p7: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7: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7:  </a:t>
            </a:r>
            <a:r>
              <a:rPr b="0" i="0" lang="en-US" sz="1200" u="none" cap="none" strike="noStrike">
                <a:solidFill>
                  <a:schemeClr val="dk1"/>
                </a:solidFill>
                <a:latin typeface="Calibri"/>
                <a:ea typeface="Calibri"/>
                <a:cs typeface="Calibri"/>
                <a:sym typeface="Calibri"/>
              </a:rPr>
              <a:t> </a:t>
            </a:r>
            <a:r>
              <a:rPr b="1" i="0" lang="en-US" sz="1200" u="none" cap="small" strike="noStrike">
                <a:solidFill>
                  <a:schemeClr val="dk1"/>
                </a:solidFill>
                <a:latin typeface="Calibri"/>
                <a:ea typeface="Calibri"/>
                <a:cs typeface="Calibri"/>
                <a:sym typeface="Calibri"/>
              </a:rPr>
              <a:t>Common Check Writing Errors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Illegible:</a:t>
            </a:r>
            <a:r>
              <a:rPr b="0" i="0" lang="en-US" sz="1200" u="none" cap="none" strike="noStrike">
                <a:solidFill>
                  <a:schemeClr val="dk1"/>
                </a:solidFill>
                <a:latin typeface="Calibri"/>
                <a:ea typeface="Calibri"/>
                <a:cs typeface="Calibri"/>
                <a:sym typeface="Calibri"/>
              </a:rPr>
              <a:t> Make sure all parts of the check can be read.</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Empty spaces:</a:t>
            </a:r>
            <a:r>
              <a:rPr b="0" i="0" lang="en-US" sz="1200" u="none" cap="none" strike="noStrike">
                <a:solidFill>
                  <a:schemeClr val="dk1"/>
                </a:solidFill>
                <a:latin typeface="Calibri"/>
                <a:ea typeface="Calibri"/>
                <a:cs typeface="Calibri"/>
                <a:sym typeface="Calibri"/>
              </a:rPr>
              <a:t> It is easy to forge a check if there are empty spaces. Always complete the check.</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Only filling in the numbers:</a:t>
            </a:r>
            <a:r>
              <a:rPr b="0" i="0" lang="en-US" sz="1200" u="none" cap="none" strike="noStrike">
                <a:solidFill>
                  <a:schemeClr val="dk1"/>
                </a:solidFill>
                <a:latin typeface="Calibri"/>
                <a:ea typeface="Calibri"/>
                <a:cs typeface="Calibri"/>
                <a:sym typeface="Calibri"/>
              </a:rPr>
              <a:t> The written amount is the amount that will be paid.  Write the numerical amount close to the dollars sign and a line after the amount.</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Not signing the check:</a:t>
            </a:r>
            <a:r>
              <a:rPr b="0" i="0" lang="en-US" sz="1200" u="none" cap="none" strike="noStrike">
                <a:solidFill>
                  <a:schemeClr val="dk1"/>
                </a:solidFill>
                <a:latin typeface="Calibri"/>
                <a:ea typeface="Calibri"/>
                <a:cs typeface="Calibri"/>
                <a:sym typeface="Calibri"/>
              </a:rPr>
              <a:t> If a creditor has to return a check for your signature, it could result in late charges.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Not signing name as it appears:</a:t>
            </a:r>
            <a:r>
              <a:rPr b="0" i="0" lang="en-US" sz="1200" u="none" cap="none" strike="noStrike">
                <a:solidFill>
                  <a:schemeClr val="dk1"/>
                </a:solidFill>
                <a:latin typeface="Calibri"/>
                <a:ea typeface="Calibri"/>
                <a:cs typeface="Calibri"/>
                <a:sym typeface="Calibri"/>
              </a:rPr>
              <a:t> Always sign your name as it appears on the check.</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Not lining through after the dollar amount:</a:t>
            </a:r>
            <a:r>
              <a:rPr b="0" i="0" lang="en-US" sz="1200" u="none" cap="none" strike="noStrike">
                <a:solidFill>
                  <a:schemeClr val="dk1"/>
                </a:solidFill>
                <a:latin typeface="Calibri"/>
                <a:ea typeface="Calibri"/>
                <a:cs typeface="Calibri"/>
                <a:sym typeface="Calibri"/>
              </a:rPr>
              <a:t> Always fill the entire line.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Initialing errors:</a:t>
            </a:r>
            <a:r>
              <a:rPr b="0" i="0" lang="en-US" sz="1200" u="none" cap="none" strike="noStrike">
                <a:solidFill>
                  <a:schemeClr val="dk1"/>
                </a:solidFill>
                <a:latin typeface="Calibri"/>
                <a:ea typeface="Calibri"/>
                <a:cs typeface="Calibri"/>
                <a:sym typeface="Calibri"/>
              </a:rPr>
              <a:t> If you make a mistake on your check, write “VOID” on your check and in the check register.</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Writing in pencil:</a:t>
            </a:r>
            <a:r>
              <a:rPr b="0" i="0" lang="en-US" sz="1200" u="none" cap="none" strike="noStrike">
                <a:solidFill>
                  <a:schemeClr val="dk1"/>
                </a:solidFill>
                <a:latin typeface="Calibri"/>
                <a:ea typeface="Calibri"/>
                <a:cs typeface="Calibri"/>
                <a:sym typeface="Calibri"/>
              </a:rPr>
              <a:t> Never write a check in pencil.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8" name="Google Shape;128;p7: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6" name="Google Shape;136;p8: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8:  </a:t>
            </a:r>
            <a:r>
              <a:rPr b="0" i="0" lang="en-US" sz="1200" u="none" cap="none" strike="noStrike">
                <a:solidFill>
                  <a:schemeClr val="dk1"/>
                </a:solidFill>
                <a:latin typeface="Calibri"/>
                <a:ea typeface="Calibri"/>
                <a:cs typeface="Calibri"/>
                <a:sym typeface="Calibri"/>
              </a:rPr>
              <a:t> </a:t>
            </a:r>
            <a:r>
              <a:rPr b="1" i="0" lang="en-US" sz="1200" u="none" cap="small" strike="noStrike">
                <a:solidFill>
                  <a:schemeClr val="dk1"/>
                </a:solidFill>
                <a:latin typeface="Calibri"/>
                <a:ea typeface="Calibri"/>
                <a:cs typeface="Calibri"/>
                <a:sym typeface="Calibri"/>
              </a:rPr>
              <a:t>Keeping Track of Transactions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Balancing your bank statement is a fundamental part of money management. Maintaining a balanced account will help you track the available funds and help you avoid overdrawing your account. You need to record your transactions in some form of software system, register or spreadsheet. Any good method will help prevent overdrafts.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7" name="Google Shape;137;p8: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p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7" name="Google Shape;347;p9:notes"/>
          <p:cNvSpPr txBox="1"/>
          <p:nvPr>
            <p:ph idx="1" type="body"/>
          </p:nvPr>
        </p:nvSpPr>
        <p:spPr>
          <a:xfrm>
            <a:off x="701040" y="4415790"/>
            <a:ext cx="5608320" cy="4183380"/>
          </a:xfrm>
          <a:prstGeom prst="rect">
            <a:avLst/>
          </a:prstGeom>
          <a:noFill/>
          <a:ln>
            <a:noFill/>
          </a:ln>
        </p:spPr>
        <p:txBody>
          <a:bodyPr anchorCtr="0" anchor="t" bIns="46575" lIns="93175" spcFirstLastPara="1" rIns="93175" wrap="square" tIns="46575">
            <a:noAutofit/>
          </a:bodyPr>
          <a:lstStyle/>
          <a:p>
            <a:pPr indent="0" lvl="0" marL="0" marR="0" rtl="0" algn="l">
              <a:spcBef>
                <a:spcPts val="0"/>
              </a:spcBef>
              <a:spcAft>
                <a:spcPts val="0"/>
              </a:spcAft>
              <a:buNone/>
            </a:pPr>
            <a:r>
              <a:rPr b="1" i="0" lang="en-US" sz="1200" u="none" cap="small" strike="noStrike">
                <a:solidFill>
                  <a:schemeClr val="dk1"/>
                </a:solidFill>
                <a:latin typeface="Calibri"/>
                <a:ea typeface="Calibri"/>
                <a:cs typeface="Calibri"/>
                <a:sym typeface="Calibri"/>
              </a:rPr>
              <a:t>Slide 9:  </a:t>
            </a:r>
            <a:r>
              <a:rPr b="1" i="0" lang="en-US" sz="1200" u="none" cap="none" strike="noStrike">
                <a:solidFill>
                  <a:schemeClr val="dk1"/>
                </a:solidFill>
                <a:latin typeface="Calibri"/>
                <a:ea typeface="Calibri"/>
                <a:cs typeface="Calibri"/>
                <a:sym typeface="Calibri"/>
              </a:rPr>
              <a:t>Things to avoid</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Not subtracting charges, fees and automatic deductions:</a:t>
            </a:r>
            <a:r>
              <a:rPr b="0" i="0" lang="en-US" sz="1200" u="none" cap="none" strike="noStrike">
                <a:solidFill>
                  <a:schemeClr val="dk1"/>
                </a:solidFill>
                <a:latin typeface="Calibri"/>
                <a:ea typeface="Calibri"/>
                <a:cs typeface="Calibri"/>
                <a:sym typeface="Calibri"/>
              </a:rPr>
              <a:t> Read your monthly statement or online transaction history to verify that you have accurately recorded your transactions. </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Postdating checks:</a:t>
            </a:r>
            <a:r>
              <a:rPr b="0" i="0" lang="en-US" sz="1200" u="none" cap="none" strike="noStrike">
                <a:solidFill>
                  <a:schemeClr val="dk1"/>
                </a:solidFill>
                <a:latin typeface="Calibri"/>
                <a:ea typeface="Calibri"/>
                <a:cs typeface="Calibri"/>
                <a:sym typeface="Calibri"/>
              </a:rPr>
              <a:t> Banks will pay the check on the business day it is received. If there are insufficient funds, the check will be returned and result in charges.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Communication with joint holder:</a:t>
            </a:r>
            <a:r>
              <a:rPr b="0" i="0" lang="en-US" sz="1200" u="none" cap="none" strike="noStrike">
                <a:solidFill>
                  <a:schemeClr val="dk1"/>
                </a:solidFill>
                <a:latin typeface="Calibri"/>
                <a:ea typeface="Calibri"/>
                <a:cs typeface="Calibri"/>
                <a:sym typeface="Calibri"/>
              </a:rPr>
              <a:t>  Maintain a central transaction register and use duplicate checks.</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Writing checks before the money is in the bank:</a:t>
            </a:r>
            <a:r>
              <a:rPr b="0" i="0" lang="en-US" sz="1200" u="none" cap="none" strike="noStrike">
                <a:solidFill>
                  <a:schemeClr val="dk1"/>
                </a:solidFill>
                <a:latin typeface="Calibri"/>
                <a:ea typeface="Calibri"/>
                <a:cs typeface="Calibri"/>
                <a:sym typeface="Calibri"/>
              </a:rPr>
              <a:t> Based on the circumstances, this could be considered kiting, which is illegal.</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Not reconciling the monthly statement:</a:t>
            </a:r>
            <a:r>
              <a:rPr b="0" i="0" lang="en-US" sz="1200" u="none" cap="none" strike="noStrike">
                <a:solidFill>
                  <a:schemeClr val="dk1"/>
                </a:solidFill>
                <a:latin typeface="Calibri"/>
                <a:ea typeface="Calibri"/>
                <a:cs typeface="Calibri"/>
                <a:sym typeface="Calibri"/>
              </a:rPr>
              <a:t> balance your statements. Mistakes affect your account balance.</a:t>
            </a:r>
            <a:endParaRPr/>
          </a:p>
          <a:p>
            <a:pPr indent="0" lvl="0" marL="0" marR="0" rtl="0" algn="l">
              <a:spcBef>
                <a:spcPts val="360"/>
              </a:spcBef>
              <a:spcAft>
                <a:spcPts val="0"/>
              </a:spcAft>
              <a:buNone/>
            </a:pPr>
            <a:r>
              <a:rPr b="1" i="0" lang="en-US" sz="1200" u="none" cap="none" strike="noStrike">
                <a:solidFill>
                  <a:schemeClr val="dk1"/>
                </a:solidFill>
                <a:latin typeface="Calibri"/>
                <a:ea typeface="Calibri"/>
                <a:cs typeface="Calibri"/>
                <a:sym typeface="Calibri"/>
              </a:rPr>
              <a:t>Addition/subtraction errors:</a:t>
            </a:r>
            <a:r>
              <a:rPr b="0" i="0" lang="en-US" sz="1200" u="none" cap="none" strike="noStrike">
                <a:solidFill>
                  <a:schemeClr val="dk1"/>
                </a:solidFill>
                <a:latin typeface="Calibri"/>
                <a:ea typeface="Calibri"/>
                <a:cs typeface="Calibri"/>
                <a:sym typeface="Calibri"/>
              </a:rPr>
              <a:t> If you calculate your balance manually, follow up by using a calculator.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8" name="Google Shape;348;p9:notes"/>
          <p:cNvSpPr txBox="1"/>
          <p:nvPr>
            <p:ph idx="12" type="sldNum"/>
          </p:nvPr>
        </p:nvSpPr>
        <p:spPr>
          <a:xfrm>
            <a:off x="3970938" y="8829967"/>
            <a:ext cx="3037840" cy="464820"/>
          </a:xfrm>
          <a:prstGeom prst="rect">
            <a:avLst/>
          </a:prstGeom>
          <a:noFill/>
          <a:ln>
            <a:noFill/>
          </a:ln>
        </p:spPr>
        <p:txBody>
          <a:bodyPr anchorCtr="0" anchor="b" bIns="46575" lIns="93175" spcFirstLastPara="1" rIns="93175" wrap="square" tIns="46575">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455876" y="130256"/>
            <a:ext cx="8688123" cy="14176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8" name="Google Shape;18;p2"/>
          <p:cNvSpPr txBox="1"/>
          <p:nvPr>
            <p:ph idx="1" type="body"/>
          </p:nvPr>
        </p:nvSpPr>
        <p:spPr>
          <a:xfrm>
            <a:off x="457179" y="1717482"/>
            <a:ext cx="8375182" cy="4400214"/>
          </a:xfrm>
          <a:prstGeom prst="rect">
            <a:avLst/>
          </a:prstGeom>
          <a:noFill/>
          <a:ln>
            <a:noFill/>
          </a:ln>
        </p:spPr>
        <p:txBody>
          <a:bodyPr anchorCtr="0" anchor="t" bIns="0" lIns="0" spcFirstLastPara="1" rIns="0" wrap="square" tIns="0"/>
          <a:lstStyle>
            <a:lvl1pPr indent="-381000" lvl="0" marL="457200" marR="0" rtl="0" algn="l">
              <a:lnSpc>
                <a:spcPct val="118750"/>
              </a:lnSpc>
              <a:spcBef>
                <a:spcPts val="0"/>
              </a:spcBef>
              <a:spcAft>
                <a:spcPts val="0"/>
              </a:spcAft>
              <a:buClr>
                <a:srgbClr val="25364C"/>
              </a:buClr>
              <a:buSzPts val="2400"/>
              <a:buFont typeface="Noto Sans Symbols"/>
              <a:buChar char="◆"/>
              <a:defRPr b="0" i="0" sz="3200" u="none" cap="none" strike="noStrike">
                <a:solidFill>
                  <a:schemeClr val="dk1"/>
                </a:solidFill>
                <a:latin typeface="Source Sans Pro"/>
                <a:ea typeface="Source Sans Pro"/>
                <a:cs typeface="Source Sans Pro"/>
                <a:sym typeface="Source Sans Pro"/>
              </a:defRPr>
            </a:lvl1pPr>
            <a:lvl2pPr indent="-381000" lvl="1" marL="914400" marR="0" rtl="0" algn="l">
              <a:lnSpc>
                <a:spcPct val="118750"/>
              </a:lnSpc>
              <a:spcBef>
                <a:spcPts val="640"/>
              </a:spcBef>
              <a:spcAft>
                <a:spcPts val="0"/>
              </a:spcAft>
              <a:buClr>
                <a:srgbClr val="25364C"/>
              </a:buClr>
              <a:buSzPts val="2400"/>
              <a:buFont typeface="Arial"/>
              <a:buChar char="–"/>
              <a:defRPr b="0" i="0" sz="3200" u="none" cap="none" strike="noStrike">
                <a:solidFill>
                  <a:schemeClr val="dk1"/>
                </a:solidFill>
                <a:latin typeface="Source Sans Pro"/>
                <a:ea typeface="Source Sans Pro"/>
                <a:cs typeface="Source Sans Pro"/>
                <a:sym typeface="Source Sans Pro"/>
              </a:defRPr>
            </a:lvl2pPr>
            <a:lvl3pPr indent="-381000" lvl="2" marL="1371600" marR="0" rtl="0" algn="l">
              <a:lnSpc>
                <a:spcPct val="118750"/>
              </a:lnSpc>
              <a:spcBef>
                <a:spcPts val="640"/>
              </a:spcBef>
              <a:spcAft>
                <a:spcPts val="0"/>
              </a:spcAft>
              <a:buClr>
                <a:srgbClr val="25364C"/>
              </a:buClr>
              <a:buSzPts val="2400"/>
              <a:buFont typeface="Arial"/>
              <a:buChar char="•"/>
              <a:defRPr b="0" i="0" sz="3200" u="none" cap="none" strike="noStrike">
                <a:solidFill>
                  <a:schemeClr val="dk1"/>
                </a:solidFill>
                <a:latin typeface="Source Sans Pro"/>
                <a:ea typeface="Source Sans Pro"/>
                <a:cs typeface="Source Sans Pro"/>
                <a:sym typeface="Source Sans Pro"/>
              </a:defRPr>
            </a:lvl3pPr>
            <a:lvl4pPr indent="-381000" lvl="3" marL="1828800" marR="0" rtl="0" algn="l">
              <a:lnSpc>
                <a:spcPct val="118750"/>
              </a:lnSpc>
              <a:spcBef>
                <a:spcPts val="640"/>
              </a:spcBef>
              <a:spcAft>
                <a:spcPts val="0"/>
              </a:spcAft>
              <a:buClr>
                <a:srgbClr val="25364C"/>
              </a:buClr>
              <a:buSzPts val="2400"/>
              <a:buFont typeface="Arial"/>
              <a:buChar char="–"/>
              <a:defRPr b="0" i="0" sz="3200" u="none" cap="none" strike="noStrike">
                <a:solidFill>
                  <a:schemeClr val="dk1"/>
                </a:solidFill>
                <a:latin typeface="Source Sans Pro"/>
                <a:ea typeface="Source Sans Pro"/>
                <a:cs typeface="Source Sans Pro"/>
                <a:sym typeface="Source Sans Pro"/>
              </a:defRPr>
            </a:lvl4pPr>
            <a:lvl5pPr indent="-381000" lvl="4" marL="2286000" marR="0" rtl="0" algn="l">
              <a:lnSpc>
                <a:spcPct val="118750"/>
              </a:lnSpc>
              <a:spcBef>
                <a:spcPts val="640"/>
              </a:spcBef>
              <a:spcAft>
                <a:spcPts val="0"/>
              </a:spcAft>
              <a:buClr>
                <a:srgbClr val="25364C"/>
              </a:buClr>
              <a:buSzPts val="2400"/>
              <a:buFont typeface="Arial"/>
              <a:buChar char="»"/>
              <a:defRPr b="0" i="0" sz="3200" u="none" cap="none" strike="noStrike">
                <a:solidFill>
                  <a:schemeClr val="dk1"/>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 name="Shape 20"/>
        <p:cNvGrpSpPr/>
        <p:nvPr/>
      </p:nvGrpSpPr>
      <p:grpSpPr>
        <a:xfrm>
          <a:off x="0" y="0"/>
          <a:ext cx="0" cy="0"/>
          <a:chOff x="0" y="0"/>
          <a:chExt cx="0" cy="0"/>
        </a:xfrm>
      </p:grpSpPr>
      <p:sp>
        <p:nvSpPr>
          <p:cNvPr id="21" name="Google Shape;21;p3"/>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rgbClr val="000000"/>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3" name="Shape 23"/>
        <p:cNvGrpSpPr/>
        <p:nvPr/>
      </p:nvGrpSpPr>
      <p:grpSpPr>
        <a:xfrm>
          <a:off x="0" y="0"/>
          <a:ext cx="0" cy="0"/>
          <a:chOff x="0" y="0"/>
          <a:chExt cx="0" cy="0"/>
        </a:xfrm>
      </p:grpSpPr>
      <p:sp>
        <p:nvSpPr>
          <p:cNvPr id="24" name="Google Shape;24;p4"/>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5" name="Google Shape;25;p4"/>
          <p:cNvSpPr txBox="1"/>
          <p:nvPr>
            <p:ph idx="1" type="body"/>
          </p:nvPr>
        </p:nvSpPr>
        <p:spPr>
          <a:xfrm>
            <a:off x="335085" y="1774796"/>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rgbClr val="25364C"/>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rgbClr val="25364C"/>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rgbClr val="25364C"/>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rgbClr val="25364C"/>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rgbClr val="25364C"/>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26" name="Google Shape;26;p4"/>
          <p:cNvSpPr txBox="1"/>
          <p:nvPr>
            <p:ph idx="2" type="body"/>
          </p:nvPr>
        </p:nvSpPr>
        <p:spPr>
          <a:xfrm>
            <a:off x="4761333" y="1756229"/>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rgbClr val="25364C"/>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rgbClr val="25364C"/>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rgbClr val="25364C"/>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rgbClr val="25364C"/>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rgbClr val="25364C"/>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27" name="Google Shape;2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8" name="Shape 28"/>
        <p:cNvGrpSpPr/>
        <p:nvPr/>
      </p:nvGrpSpPr>
      <p:grpSpPr>
        <a:xfrm>
          <a:off x="0" y="0"/>
          <a:ext cx="0" cy="0"/>
          <a:chOff x="0" y="0"/>
          <a:chExt cx="0" cy="0"/>
        </a:xfrm>
      </p:grpSpPr>
      <p:sp>
        <p:nvSpPr>
          <p:cNvPr id="29" name="Google Shape;29;p5"/>
          <p:cNvSpPr txBox="1"/>
          <p:nvPr>
            <p:ph type="ctrTitle"/>
          </p:nvPr>
        </p:nvSpPr>
        <p:spPr>
          <a:xfrm>
            <a:off x="457201" y="225425"/>
            <a:ext cx="7772400" cy="1470025"/>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30" name="Google Shape;30;p5"/>
          <p:cNvSpPr txBox="1"/>
          <p:nvPr>
            <p:ph idx="1" type="subTitle"/>
          </p:nvPr>
        </p:nvSpPr>
        <p:spPr>
          <a:xfrm>
            <a:off x="457199" y="1964275"/>
            <a:ext cx="7382933" cy="668858"/>
          </a:xfrm>
          <a:prstGeom prst="rect">
            <a:avLst/>
          </a:prstGeom>
          <a:noFill/>
          <a:ln>
            <a:noFill/>
          </a:ln>
        </p:spPr>
        <p:txBody>
          <a:bodyPr anchorCtr="0" anchor="t" bIns="0" lIns="0" spcFirstLastPara="1" rIns="0" wrap="square" tIns="0"/>
          <a:lstStyle>
            <a:lvl1pPr lvl="0" marR="0" rtl="0" algn="l">
              <a:lnSpc>
                <a:spcPct val="102500"/>
              </a:lnSpc>
              <a:spcBef>
                <a:spcPts val="0"/>
              </a:spcBef>
              <a:spcAft>
                <a:spcPts val="0"/>
              </a:spcAft>
              <a:buClr>
                <a:srgbClr val="78AC35"/>
              </a:buClr>
              <a:buSzPts val="3000"/>
              <a:buFont typeface="Noto Sans Symbols"/>
              <a:buNone/>
              <a:defRPr b="0" i="0" sz="4000" u="none" cap="none" strike="noStrike">
                <a:solidFill>
                  <a:schemeClr val="dk1"/>
                </a:solidFill>
                <a:latin typeface="Source Sans Pro"/>
                <a:ea typeface="Source Sans Pro"/>
                <a:cs typeface="Source Sans Pro"/>
                <a:sym typeface="Source Sans Pro"/>
              </a:defRPr>
            </a:lvl1pPr>
            <a:lvl2pPr lvl="1"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2pPr>
            <a:lvl3pPr lvl="2"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3pPr>
            <a:lvl4pPr lvl="3"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4pPr>
            <a:lvl5pPr lvl="4"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9pPr>
          </a:lstStyle>
          <a:p/>
        </p:txBody>
      </p:sp>
      <p:sp>
        <p:nvSpPr>
          <p:cNvPr id="31" name="Google Shape;3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 name="Shape 32"/>
        <p:cNvGrpSpPr/>
        <p:nvPr/>
      </p:nvGrpSpPr>
      <p:grpSpPr>
        <a:xfrm>
          <a:off x="0" y="0"/>
          <a:ext cx="0" cy="0"/>
          <a:chOff x="0" y="0"/>
          <a:chExt cx="0" cy="0"/>
        </a:xfrm>
      </p:grpSpPr>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58775" y="152400"/>
            <a:ext cx="8686800" cy="126523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1" name="Google Shape;11;p1"/>
          <p:cNvSpPr txBox="1"/>
          <p:nvPr>
            <p:ph idx="1" type="body"/>
          </p:nvPr>
        </p:nvSpPr>
        <p:spPr>
          <a:xfrm>
            <a:off x="533400" y="2133600"/>
            <a:ext cx="8153400" cy="3992563"/>
          </a:xfrm>
          <a:prstGeom prst="rect">
            <a:avLst/>
          </a:prstGeom>
          <a:noFill/>
          <a:ln>
            <a:noFill/>
          </a:ln>
        </p:spPr>
        <p:txBody>
          <a:bodyPr anchorCtr="0" anchor="t" bIns="45700" lIns="91425" spcFirstLastPara="1" rIns="91425" wrap="square" tIns="45700"/>
          <a:lstStyle>
            <a:lvl1pPr indent="-381000" lvl="0" marL="457200" marR="0" rtl="0" algn="l">
              <a:lnSpc>
                <a:spcPct val="140625"/>
              </a:lnSpc>
              <a:spcBef>
                <a:spcPts val="0"/>
              </a:spcBef>
              <a:spcAft>
                <a:spcPts val="0"/>
              </a:spcAft>
              <a:buClr>
                <a:srgbClr val="78AC35"/>
              </a:buClr>
              <a:buSzPts val="2400"/>
              <a:buFont typeface="Noto Sans Symbols"/>
              <a:buChar char="◆"/>
              <a:defRPr b="0" i="0" sz="3200" u="none" cap="none" strike="noStrike">
                <a:solidFill>
                  <a:srgbClr val="FFFFFF"/>
                </a:solidFill>
                <a:latin typeface="Source Sans Pro"/>
                <a:ea typeface="Source Sans Pro"/>
                <a:cs typeface="Source Sans Pro"/>
                <a:sym typeface="Source Sans Pro"/>
              </a:defRPr>
            </a:lvl1pPr>
            <a:lvl2pPr indent="-431800" lvl="1" marL="9144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2pPr>
            <a:lvl3pPr indent="-431800" lvl="2" marL="13716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3pPr>
            <a:lvl4pPr indent="-431800" lvl="3" marL="18288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4pPr>
            <a:lvl5pPr indent="-431800" lvl="4" marL="22860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2" name="Google Shape;1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
          <p:cNvCxnSpPr/>
          <p:nvPr/>
        </p:nvCxnSpPr>
        <p:spPr>
          <a:xfrm>
            <a:off x="0" y="6789738"/>
            <a:ext cx="9144000" cy="1587"/>
          </a:xfrm>
          <a:prstGeom prst="straightConnector1">
            <a:avLst/>
          </a:prstGeom>
          <a:noFill/>
          <a:ln cap="flat" cmpd="sng" w="127000">
            <a:solidFill>
              <a:srgbClr val="5B9EA4"/>
            </a:solidFill>
            <a:prstDash val="solid"/>
            <a:round/>
            <a:headEnd len="med" w="med" type="none"/>
            <a:tailEnd len="med" w="med" type="none"/>
          </a:ln>
          <a:effectLst>
            <a:outerShdw rotWithShape="0" dir="5400000" dist="20000">
              <a:srgbClr val="808080">
                <a:alpha val="37647"/>
              </a:srgbClr>
            </a:outerShdw>
          </a:effectLst>
        </p:spPr>
      </p:cxnSp>
      <p:pic>
        <p:nvPicPr>
          <p:cNvPr descr="LIGHT YELLOW BABY BCK.jpg" id="14" name="Google Shape;14;p1"/>
          <p:cNvPicPr preferRelativeResize="0"/>
          <p:nvPr/>
        </p:nvPicPr>
        <p:blipFill rotWithShape="1">
          <a:blip r:embed="rId2">
            <a:alphaModFix/>
          </a:blip>
          <a:srcRect b="0" l="0" r="0" t="0"/>
          <a:stretch/>
        </p:blipFill>
        <p:spPr>
          <a:xfrm>
            <a:off x="1588" y="0"/>
            <a:ext cx="9142412" cy="6858000"/>
          </a:xfrm>
          <a:prstGeom prst="rect">
            <a:avLst/>
          </a:prstGeom>
          <a:noFill/>
          <a:ln>
            <a:noFill/>
          </a:ln>
        </p:spPr>
      </p:pic>
      <p:cxnSp>
        <p:nvCxnSpPr>
          <p:cNvPr id="15" name="Google Shape;15;p1"/>
          <p:cNvCxnSpPr/>
          <p:nvPr/>
        </p:nvCxnSpPr>
        <p:spPr>
          <a:xfrm>
            <a:off x="0" y="6784975"/>
            <a:ext cx="9144000" cy="0"/>
          </a:xfrm>
          <a:prstGeom prst="straightConnector1">
            <a:avLst/>
          </a:prstGeom>
          <a:noFill/>
          <a:ln cap="flat" cmpd="sng" w="152400">
            <a:solidFill>
              <a:srgbClr val="2F3C35"/>
            </a:solidFill>
            <a:prstDash val="solid"/>
            <a:round/>
            <a:headEnd len="med" w="med" type="none"/>
            <a:tailEnd len="med" w="med" type="none"/>
          </a:ln>
          <a:effectLst>
            <a:outerShdw rotWithShape="0" dir="5400000" dist="20000">
              <a:srgbClr val="808080">
                <a:alpha val="37647"/>
              </a:srgbClr>
            </a:outerShdw>
          </a:effectLst>
        </p:spPr>
      </p:cxn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 name="Shape 38"/>
        <p:cNvGrpSpPr/>
        <p:nvPr/>
      </p:nvGrpSpPr>
      <p:grpSpPr>
        <a:xfrm>
          <a:off x="0" y="0"/>
          <a:ext cx="0" cy="0"/>
          <a:chOff x="0" y="0"/>
          <a:chExt cx="0" cy="0"/>
        </a:xfrm>
      </p:grpSpPr>
      <p:sp>
        <p:nvSpPr>
          <p:cNvPr id="39" name="Google Shape;39;p7"/>
          <p:cNvSpPr txBox="1"/>
          <p:nvPr>
            <p:ph idx="1" type="body"/>
          </p:nvPr>
        </p:nvSpPr>
        <p:spPr>
          <a:xfrm>
            <a:off x="457179" y="1717482"/>
            <a:ext cx="8375182" cy="4400214"/>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25364C"/>
              </a:buClr>
              <a:buSzPts val="2400"/>
              <a:buFont typeface="Noto Sans Symbols"/>
              <a:buNone/>
            </a:pPr>
            <a:r>
              <a:rPr b="0" i="0" lang="en-US" sz="3200" u="none" cap="none" strike="noStrike">
                <a:solidFill>
                  <a:schemeClr val="dk1"/>
                </a:solidFill>
                <a:latin typeface="Source Sans Pro"/>
                <a:ea typeface="Source Sans Pro"/>
                <a:cs typeface="Source Sans Pro"/>
                <a:sym typeface="Source Sans Pro"/>
              </a:rPr>
              <a:t> </a:t>
            </a:r>
            <a:endParaRPr b="0" i="0" sz="3200" u="none" cap="none" strike="noStrike">
              <a:solidFill>
                <a:schemeClr val="dk1"/>
              </a:solidFill>
              <a:latin typeface="Source Sans Pro"/>
              <a:ea typeface="Source Sans Pro"/>
              <a:cs typeface="Source Sans Pro"/>
              <a:sym typeface="Source Sans Pro"/>
            </a:endParaRPr>
          </a:p>
        </p:txBody>
      </p:sp>
      <p:sp>
        <p:nvSpPr>
          <p:cNvPr id="40" name="Google Shape;40;p7"/>
          <p:cNvSpPr txBox="1"/>
          <p:nvPr/>
        </p:nvSpPr>
        <p:spPr>
          <a:xfrm>
            <a:off x="760021" y="5165763"/>
            <a:ext cx="7303325" cy="70788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4000" u="none" cap="none" strike="noStrike">
                <a:solidFill>
                  <a:schemeClr val="dk1"/>
                </a:solidFill>
                <a:latin typeface="Arial"/>
                <a:ea typeface="Arial"/>
                <a:cs typeface="Arial"/>
                <a:sym typeface="Arial"/>
              </a:rPr>
              <a:t>Lejeune Leadership Institute </a:t>
            </a:r>
            <a:endParaRPr sz="4000">
              <a:solidFill>
                <a:schemeClr val="dk1"/>
              </a:solidFill>
              <a:latin typeface="Arial"/>
              <a:ea typeface="Arial"/>
              <a:cs typeface="Arial"/>
              <a:sym typeface="Arial"/>
            </a:endParaRPr>
          </a:p>
        </p:txBody>
      </p:sp>
      <p:sp>
        <p:nvSpPr>
          <p:cNvPr id="41" name="Google Shape;41;p7"/>
          <p:cNvSpPr txBox="1"/>
          <p:nvPr>
            <p:ph idx="4294967295" type="ctrTitle"/>
          </p:nvPr>
        </p:nvSpPr>
        <p:spPr>
          <a:xfrm>
            <a:off x="316089" y="1027289"/>
            <a:ext cx="8827911" cy="3928532"/>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Banking and </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Financial Services</a:t>
            </a:r>
            <a:endParaRPr b="0" i="0" sz="60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8" name="Shape 358"/>
        <p:cNvGrpSpPr/>
        <p:nvPr/>
      </p:nvGrpSpPr>
      <p:grpSpPr>
        <a:xfrm>
          <a:off x="0" y="0"/>
          <a:ext cx="0" cy="0"/>
          <a:chOff x="0" y="0"/>
          <a:chExt cx="0" cy="0"/>
        </a:xfrm>
      </p:grpSpPr>
      <p:sp>
        <p:nvSpPr>
          <p:cNvPr id="359" name="Google Shape;359;p16"/>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Consequences of</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Mismanagement</a:t>
            </a:r>
            <a:endParaRPr/>
          </a:p>
        </p:txBody>
      </p:sp>
      <p:sp>
        <p:nvSpPr>
          <p:cNvPr id="360" name="Google Shape;360;p16"/>
          <p:cNvSpPr txBox="1"/>
          <p:nvPr>
            <p:ph idx="1" type="body"/>
          </p:nvPr>
        </p:nvSpPr>
        <p:spPr>
          <a:xfrm>
            <a:off x="3467100" y="1895475"/>
            <a:ext cx="5497513" cy="4400550"/>
          </a:xfrm>
          <a:prstGeom prst="rect">
            <a:avLst/>
          </a:prstGeom>
          <a:noFill/>
          <a:ln>
            <a:noFill/>
          </a:ln>
        </p:spPr>
        <p:txBody>
          <a:bodyPr anchorCtr="0" anchor="t" bIns="0" lIns="0" spcFirstLastPara="1" rIns="0" wrap="square" tIns="0">
            <a:noAutofit/>
          </a:bodyPr>
          <a:lstStyle/>
          <a:p>
            <a:pPr indent="-438150" lvl="0" marL="438150" marR="0" rtl="0" algn="l">
              <a:lnSpc>
                <a:spcPct val="105555"/>
              </a:lnSpc>
              <a:spcBef>
                <a:spcPts val="0"/>
              </a:spcBef>
              <a:spcAft>
                <a:spcPts val="0"/>
              </a:spcAft>
              <a:buClr>
                <a:srgbClr val="26374D"/>
              </a:buClr>
              <a:buSzPts val="2700"/>
              <a:buFont typeface="Noto Sans Symbols"/>
              <a:buNone/>
            </a:pPr>
            <a:r>
              <a:rPr b="0" i="0" lang="en-US" sz="3600" u="none" cap="none" strike="noStrike">
                <a:solidFill>
                  <a:srgbClr val="404040"/>
                </a:solidFill>
                <a:latin typeface="Source Sans Pro"/>
                <a:ea typeface="Source Sans Pro"/>
                <a:cs typeface="Source Sans Pro"/>
                <a:sym typeface="Source Sans Pro"/>
              </a:rPr>
              <a:t>Negatively affected</a:t>
            </a:r>
            <a:endParaRPr/>
          </a:p>
          <a:p>
            <a:pPr indent="-438150" lvl="0" marL="438150" marR="0" rtl="0" algn="l">
              <a:lnSpc>
                <a:spcPct val="135714"/>
              </a:lnSpc>
              <a:spcBef>
                <a:spcPts val="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Consideration for re-enlistment</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Duty assignments</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Promotions</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Security clearances</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Discharge status</a:t>
            </a:r>
            <a:endParaRPr/>
          </a:p>
          <a:p>
            <a:pPr indent="-304800" lvl="0" marL="438150" marR="0" rtl="0" algn="l">
              <a:lnSpc>
                <a:spcPct val="135714"/>
              </a:lnSpc>
              <a:spcBef>
                <a:spcPts val="600"/>
              </a:spcBef>
              <a:spcAft>
                <a:spcPts val="0"/>
              </a:spcAft>
              <a:buClr>
                <a:srgbClr val="26374D"/>
              </a:buClr>
              <a:buSzPts val="2100"/>
              <a:buFont typeface="Noto Sans Symbols"/>
              <a:buNone/>
            </a:pPr>
            <a:r>
              <a:t/>
            </a:r>
            <a:endParaRPr b="0" i="0" sz="2800" u="none" cap="none" strike="noStrike">
              <a:solidFill>
                <a:schemeClr val="dk1"/>
              </a:solidFill>
              <a:latin typeface="Source Sans Pro"/>
              <a:ea typeface="Source Sans Pro"/>
              <a:cs typeface="Source Sans Pro"/>
              <a:sym typeface="Source Sans Pro"/>
            </a:endParaRPr>
          </a:p>
          <a:p>
            <a:pPr indent="-304800" lvl="0" marL="438150" marR="0" rtl="0" algn="l">
              <a:lnSpc>
                <a:spcPct val="135714"/>
              </a:lnSpc>
              <a:spcBef>
                <a:spcPts val="600"/>
              </a:spcBef>
              <a:spcAft>
                <a:spcPts val="0"/>
              </a:spcAft>
              <a:buClr>
                <a:srgbClr val="26374D"/>
              </a:buClr>
              <a:buSzPts val="2100"/>
              <a:buFont typeface="Noto Sans Symbols"/>
              <a:buNone/>
            </a:pPr>
            <a:r>
              <a:t/>
            </a:r>
            <a:endParaRPr b="0" i="0" sz="2800" u="none" cap="none" strike="noStrike">
              <a:solidFill>
                <a:schemeClr val="dk1"/>
              </a:solidFill>
              <a:latin typeface="Source Sans Pro"/>
              <a:ea typeface="Source Sans Pro"/>
              <a:cs typeface="Source Sans Pro"/>
              <a:sym typeface="Source Sans Pro"/>
            </a:endParaRPr>
          </a:p>
        </p:txBody>
      </p:sp>
      <p:sp>
        <p:nvSpPr>
          <p:cNvPr id="361" name="Google Shape;361;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pic>
        <p:nvPicPr>
          <p:cNvPr descr="CONSEQUENCES 4948752783_1be0145d77_o.jpg" id="362" name="Google Shape;362;p16"/>
          <p:cNvPicPr preferRelativeResize="0"/>
          <p:nvPr/>
        </p:nvPicPr>
        <p:blipFill rotWithShape="1">
          <a:blip r:embed="rId3">
            <a:alphaModFix/>
          </a:blip>
          <a:srcRect b="0" l="0" r="0" t="0"/>
          <a:stretch/>
        </p:blipFill>
        <p:spPr>
          <a:xfrm>
            <a:off x="533400" y="1905000"/>
            <a:ext cx="2776538" cy="4165600"/>
          </a:xfrm>
          <a:prstGeom prst="rect">
            <a:avLst/>
          </a:prstGeom>
          <a:noFill/>
          <a:ln cap="flat" cmpd="sng" w="9525">
            <a:solidFill>
              <a:srgbClr val="404040"/>
            </a:solidFill>
            <a:prstDash val="solid"/>
            <a:miter lim="800000"/>
            <a:headEnd len="sm" w="sm" type="none"/>
            <a:tailEnd len="sm" w="sm" type="none"/>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6" name="Shape 366"/>
        <p:cNvGrpSpPr/>
        <p:nvPr/>
      </p:nvGrpSpPr>
      <p:grpSpPr>
        <a:xfrm>
          <a:off x="0" y="0"/>
          <a:ext cx="0" cy="0"/>
          <a:chOff x="0" y="0"/>
          <a:chExt cx="0" cy="0"/>
        </a:xfrm>
      </p:grpSpPr>
      <p:pic>
        <p:nvPicPr>
          <p:cNvPr descr="SLD 31 CLASS MRN FADE.psd" id="367" name="Google Shape;367;p17"/>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368" name="Google Shape;368;p17"/>
          <p:cNvSpPr txBox="1"/>
          <p:nvPr>
            <p:ph type="title"/>
          </p:nvPr>
        </p:nvSpPr>
        <p:spPr>
          <a:xfrm>
            <a:off x="455613" y="130175"/>
            <a:ext cx="8688387" cy="8096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Resources</a:t>
            </a:r>
            <a:endParaRPr/>
          </a:p>
        </p:txBody>
      </p:sp>
      <p:sp>
        <p:nvSpPr>
          <p:cNvPr id="369" name="Google Shape;369;p17"/>
          <p:cNvSpPr txBox="1"/>
          <p:nvPr>
            <p:ph idx="1" type="body"/>
          </p:nvPr>
        </p:nvSpPr>
        <p:spPr>
          <a:xfrm>
            <a:off x="384175" y="1044575"/>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Marine Corps Community Services – PFM </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Command Financial Specialist</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Base Legal Service Office</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Armed Forces Disciplinary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Control Board</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Navy-Marine Corps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Relief Society</a:t>
            </a:r>
            <a:endParaRPr/>
          </a:p>
          <a:p>
            <a:pPr indent="-285750" lvl="0" marL="438150" marR="0" rtl="0" algn="l">
              <a:lnSpc>
                <a:spcPct val="118750"/>
              </a:lnSpc>
              <a:spcBef>
                <a:spcPts val="1200"/>
              </a:spcBef>
              <a:spcAft>
                <a:spcPts val="0"/>
              </a:spcAft>
              <a:buClr>
                <a:srgbClr val="26374D"/>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370" name="Google Shape;370;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 name="Shape 46"/>
        <p:cNvGrpSpPr/>
        <p:nvPr/>
      </p:nvGrpSpPr>
      <p:grpSpPr>
        <a:xfrm>
          <a:off x="0" y="0"/>
          <a:ext cx="0" cy="0"/>
          <a:chOff x="0" y="0"/>
          <a:chExt cx="0" cy="0"/>
        </a:xfrm>
      </p:grpSpPr>
      <p:sp>
        <p:nvSpPr>
          <p:cNvPr id="47" name="Google Shape;47;p8"/>
          <p:cNvSpPr txBox="1"/>
          <p:nvPr>
            <p:ph type="title"/>
          </p:nvPr>
        </p:nvSpPr>
        <p:spPr>
          <a:xfrm>
            <a:off x="358775" y="152400"/>
            <a:ext cx="8686800" cy="9112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Financial Institutions</a:t>
            </a:r>
            <a:endParaRPr/>
          </a:p>
        </p:txBody>
      </p:sp>
      <p:grpSp>
        <p:nvGrpSpPr>
          <p:cNvPr id="48" name="Google Shape;48;p8"/>
          <p:cNvGrpSpPr/>
          <p:nvPr/>
        </p:nvGrpSpPr>
        <p:grpSpPr>
          <a:xfrm>
            <a:off x="406604" y="1538501"/>
            <a:ext cx="8274070" cy="3863833"/>
            <a:chOff x="2587" y="745579"/>
            <a:chExt cx="8274070" cy="3863833"/>
          </a:xfrm>
        </p:grpSpPr>
        <p:sp>
          <p:nvSpPr>
            <p:cNvPr id="49" name="Google Shape;49;p8"/>
            <p:cNvSpPr/>
            <p:nvPr/>
          </p:nvSpPr>
          <p:spPr>
            <a:xfrm>
              <a:off x="2587" y="745579"/>
              <a:ext cx="2522582" cy="1009033"/>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8"/>
            <p:cNvSpPr txBox="1"/>
            <p:nvPr/>
          </p:nvSpPr>
          <p:spPr>
            <a:xfrm>
              <a:off x="2587" y="745579"/>
              <a:ext cx="2522582" cy="1009033"/>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None/>
              </a:pPr>
              <a:r>
                <a:rPr lang="en-US" sz="1600">
                  <a:solidFill>
                    <a:schemeClr val="lt1"/>
                  </a:solidFill>
                  <a:latin typeface="Source Sans Pro"/>
                  <a:ea typeface="Source Sans Pro"/>
                  <a:cs typeface="Source Sans Pro"/>
                  <a:sym typeface="Source Sans Pro"/>
                </a:rPr>
                <a:t>Commercial Banks</a:t>
              </a:r>
              <a:endParaRPr sz="1600">
                <a:solidFill>
                  <a:schemeClr val="lt1"/>
                </a:solidFill>
                <a:latin typeface="Source Sans Pro"/>
                <a:ea typeface="Source Sans Pro"/>
                <a:cs typeface="Source Sans Pro"/>
                <a:sym typeface="Source Sans Pro"/>
              </a:endParaRPr>
            </a:p>
          </p:txBody>
        </p:sp>
        <p:sp>
          <p:nvSpPr>
            <p:cNvPr id="51" name="Google Shape;51;p8"/>
            <p:cNvSpPr/>
            <p:nvPr/>
          </p:nvSpPr>
          <p:spPr>
            <a:xfrm>
              <a:off x="2587" y="1754612"/>
              <a:ext cx="2522582" cy="2854800"/>
            </a:xfrm>
            <a:prstGeom prst="rect">
              <a:avLst/>
            </a:prstGeom>
            <a:solidFill>
              <a:srgbClr val="CCCED2">
                <a:alpha val="89803"/>
              </a:srgbClr>
            </a:solidFill>
            <a:ln cap="flat" cmpd="sng" w="25400">
              <a:solidFill>
                <a:srgbClr val="CCCED2">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8"/>
            <p:cNvSpPr txBox="1"/>
            <p:nvPr/>
          </p:nvSpPr>
          <p:spPr>
            <a:xfrm>
              <a:off x="2587" y="1754612"/>
              <a:ext cx="2522582" cy="285480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Source Sans Pro"/>
                <a:buChar char="•"/>
              </a:pPr>
              <a:r>
                <a:rPr b="0" i="0" lang="en-US" sz="1600" u="none" cap="none" strike="noStrike">
                  <a:solidFill>
                    <a:schemeClr val="dk1"/>
                  </a:solidFill>
                  <a:latin typeface="Source Sans Pro"/>
                  <a:ea typeface="Source Sans Pro"/>
                  <a:cs typeface="Source Sans Pro"/>
                  <a:sym typeface="Source Sans Pro"/>
                </a:rPr>
                <a:t>For-profit</a:t>
              </a:r>
              <a:endParaRPr b="0" i="0" sz="1600" u="none" cap="none" strike="noStrike">
                <a:solidFill>
                  <a:schemeClr val="dk1"/>
                </a:solidFill>
                <a:latin typeface="Source Sans Pro"/>
                <a:ea typeface="Source Sans Pro"/>
                <a:cs typeface="Source Sans Pro"/>
                <a:sym typeface="Source Sans Pro"/>
              </a:endParaRPr>
            </a:p>
            <a:p>
              <a:pPr indent="-171450" lvl="1" marL="171450" marR="0" rtl="0" algn="l">
                <a:lnSpc>
                  <a:spcPct val="90000"/>
                </a:lnSpc>
                <a:spcBef>
                  <a:spcPts val="888"/>
                </a:spcBef>
                <a:spcAft>
                  <a:spcPts val="0"/>
                </a:spcAft>
                <a:buClr>
                  <a:schemeClr val="dk1"/>
                </a:buClr>
                <a:buSzPts val="1600"/>
                <a:buFont typeface="Source Sans Pro"/>
                <a:buChar char="•"/>
              </a:pPr>
              <a:r>
                <a:rPr b="0" i="0" lang="en-US" sz="1600" u="none" cap="none" strike="noStrike">
                  <a:solidFill>
                    <a:schemeClr val="dk1"/>
                  </a:solidFill>
                  <a:latin typeface="Source Sans Pro"/>
                  <a:ea typeface="Source Sans Pro"/>
                  <a:cs typeface="Source Sans Pro"/>
                  <a:sym typeface="Source Sans Pro"/>
                </a:rPr>
                <a:t>Federally insured</a:t>
              </a:r>
              <a:endParaRPr b="0" i="0" sz="1600" u="none" cap="none" strike="noStrike">
                <a:solidFill>
                  <a:schemeClr val="dk1"/>
                </a:solidFill>
                <a:latin typeface="Source Sans Pro"/>
                <a:ea typeface="Source Sans Pro"/>
                <a:cs typeface="Source Sans Pro"/>
                <a:sym typeface="Source Sans Pro"/>
              </a:endParaRPr>
            </a:p>
          </p:txBody>
        </p:sp>
        <p:sp>
          <p:nvSpPr>
            <p:cNvPr id="53" name="Google Shape;53;p8"/>
            <p:cNvSpPr/>
            <p:nvPr/>
          </p:nvSpPr>
          <p:spPr>
            <a:xfrm>
              <a:off x="2878331" y="745579"/>
              <a:ext cx="2522582" cy="1009033"/>
            </a:xfrm>
            <a:prstGeom prst="rect">
              <a:avLst/>
            </a:prstGeom>
            <a:solidFill>
              <a:srgbClr val="5A9EA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8"/>
            <p:cNvSpPr txBox="1"/>
            <p:nvPr/>
          </p:nvSpPr>
          <p:spPr>
            <a:xfrm>
              <a:off x="2878331" y="745579"/>
              <a:ext cx="2522582" cy="1009033"/>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None/>
              </a:pPr>
              <a:r>
                <a:rPr lang="en-US" sz="1600">
                  <a:solidFill>
                    <a:schemeClr val="lt1"/>
                  </a:solidFill>
                  <a:latin typeface="Source Sans Pro"/>
                  <a:ea typeface="Source Sans Pro"/>
                  <a:cs typeface="Source Sans Pro"/>
                  <a:sym typeface="Source Sans Pro"/>
                </a:rPr>
                <a:t>Credit Unions</a:t>
              </a:r>
              <a:endParaRPr sz="1600">
                <a:solidFill>
                  <a:schemeClr val="lt1"/>
                </a:solidFill>
                <a:latin typeface="Source Sans Pro"/>
                <a:ea typeface="Source Sans Pro"/>
                <a:cs typeface="Source Sans Pro"/>
                <a:sym typeface="Source Sans Pro"/>
              </a:endParaRPr>
            </a:p>
          </p:txBody>
        </p:sp>
        <p:sp>
          <p:nvSpPr>
            <p:cNvPr id="55" name="Google Shape;55;p8"/>
            <p:cNvSpPr/>
            <p:nvPr/>
          </p:nvSpPr>
          <p:spPr>
            <a:xfrm>
              <a:off x="2878331" y="1754612"/>
              <a:ext cx="2522582" cy="2854800"/>
            </a:xfrm>
            <a:prstGeom prst="rect">
              <a:avLst/>
            </a:prstGeom>
            <a:solidFill>
              <a:srgbClr val="CEDDDF">
                <a:alpha val="89803"/>
              </a:srgbClr>
            </a:solidFill>
            <a:ln cap="flat" cmpd="sng" w="25400">
              <a:solidFill>
                <a:srgbClr val="CEDDD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8"/>
            <p:cNvSpPr txBox="1"/>
            <p:nvPr/>
          </p:nvSpPr>
          <p:spPr>
            <a:xfrm>
              <a:off x="2878331" y="1754612"/>
              <a:ext cx="2522582" cy="285480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Source Sans Pro"/>
                <a:buChar char="•"/>
              </a:pPr>
              <a:r>
                <a:rPr b="0" i="0" lang="en-US" sz="1600" u="none" cap="none" strike="noStrike">
                  <a:solidFill>
                    <a:schemeClr val="dk1"/>
                  </a:solidFill>
                  <a:latin typeface="Source Sans Pro"/>
                  <a:ea typeface="Source Sans Pro"/>
                  <a:cs typeface="Source Sans Pro"/>
                  <a:sym typeface="Source Sans Pro"/>
                </a:rPr>
                <a:t>Not-for-profit</a:t>
              </a:r>
              <a:endParaRPr b="0" i="0" sz="1600" u="none" cap="none" strike="noStrike">
                <a:solidFill>
                  <a:schemeClr val="dk1"/>
                </a:solidFill>
                <a:latin typeface="Source Sans Pro"/>
                <a:ea typeface="Source Sans Pro"/>
                <a:cs typeface="Source Sans Pro"/>
                <a:sym typeface="Source Sans Pro"/>
              </a:endParaRPr>
            </a:p>
            <a:p>
              <a:pPr indent="-171450" lvl="1" marL="171450" marR="0" rtl="0" algn="l">
                <a:lnSpc>
                  <a:spcPct val="90000"/>
                </a:lnSpc>
                <a:spcBef>
                  <a:spcPts val="888"/>
                </a:spcBef>
                <a:spcAft>
                  <a:spcPts val="0"/>
                </a:spcAft>
                <a:buClr>
                  <a:schemeClr val="dk1"/>
                </a:buClr>
                <a:buSzPts val="1600"/>
                <a:buFont typeface="Source Sans Pro"/>
                <a:buChar char="•"/>
              </a:pPr>
              <a:r>
                <a:rPr b="0" i="0" lang="en-US" sz="1600" u="none" cap="none" strike="noStrike">
                  <a:solidFill>
                    <a:schemeClr val="dk1"/>
                  </a:solidFill>
                  <a:latin typeface="Source Sans Pro"/>
                  <a:ea typeface="Source Sans Pro"/>
                  <a:cs typeface="Source Sans Pro"/>
                  <a:sym typeface="Source Sans Pro"/>
                </a:rPr>
                <a:t>Federally insured</a:t>
              </a:r>
              <a:endParaRPr b="0" i="0" sz="1600" u="none" cap="none" strike="noStrike">
                <a:solidFill>
                  <a:schemeClr val="dk1"/>
                </a:solidFill>
                <a:latin typeface="Source Sans Pro"/>
                <a:ea typeface="Source Sans Pro"/>
                <a:cs typeface="Source Sans Pro"/>
                <a:sym typeface="Source Sans Pro"/>
              </a:endParaRPr>
            </a:p>
            <a:p>
              <a:pPr indent="-69850" lvl="1" marL="171450" marR="0" rtl="0" algn="l">
                <a:lnSpc>
                  <a:spcPct val="90000"/>
                </a:lnSpc>
                <a:spcBef>
                  <a:spcPts val="888"/>
                </a:spcBef>
                <a:spcAft>
                  <a:spcPts val="0"/>
                </a:spcAft>
                <a:buClr>
                  <a:schemeClr val="dk1"/>
                </a:buClr>
                <a:buSzPts val="1600"/>
                <a:buFont typeface="Arial"/>
                <a:buNone/>
              </a:pPr>
              <a:r>
                <a:t/>
              </a:r>
              <a:endParaRPr b="0" i="0" sz="1600" u="none" cap="none" strike="noStrike">
                <a:solidFill>
                  <a:schemeClr val="dk1"/>
                </a:solidFill>
                <a:latin typeface="Arial"/>
                <a:ea typeface="Arial"/>
                <a:cs typeface="Arial"/>
                <a:sym typeface="Arial"/>
              </a:endParaRPr>
            </a:p>
          </p:txBody>
        </p:sp>
        <p:sp>
          <p:nvSpPr>
            <p:cNvPr id="57" name="Google Shape;57;p8"/>
            <p:cNvSpPr/>
            <p:nvPr/>
          </p:nvSpPr>
          <p:spPr>
            <a:xfrm>
              <a:off x="5754075" y="745579"/>
              <a:ext cx="2522582" cy="1009033"/>
            </a:xfrm>
            <a:prstGeom prst="rect">
              <a:avLst/>
            </a:prstGeom>
            <a:solidFill>
              <a:srgbClr val="7F7F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8"/>
            <p:cNvSpPr txBox="1"/>
            <p:nvPr/>
          </p:nvSpPr>
          <p:spPr>
            <a:xfrm>
              <a:off x="5754075" y="745579"/>
              <a:ext cx="2522582" cy="1009033"/>
            </a:xfrm>
            <a:prstGeom prst="rect">
              <a:avLst/>
            </a:prstGeom>
            <a:noFill/>
            <a:ln>
              <a:noFill/>
            </a:ln>
          </p:spPr>
          <p:txBody>
            <a:bodyPr anchorCtr="0" anchor="ctr" bIns="65000" lIns="113775" spcFirstLastPara="1" rIns="113775" wrap="square" tIns="65000">
              <a:noAutofit/>
            </a:bodyPr>
            <a:lstStyle/>
            <a:p>
              <a:pPr indent="0" lvl="0" marL="0" marR="0" rtl="0" algn="ctr">
                <a:lnSpc>
                  <a:spcPct val="90000"/>
                </a:lnSpc>
                <a:spcBef>
                  <a:spcPts val="0"/>
                </a:spcBef>
                <a:spcAft>
                  <a:spcPts val="0"/>
                </a:spcAft>
                <a:buNone/>
              </a:pPr>
              <a:r>
                <a:rPr lang="en-US" sz="1600">
                  <a:solidFill>
                    <a:schemeClr val="lt1"/>
                  </a:solidFill>
                  <a:latin typeface="Source Sans Pro"/>
                  <a:ea typeface="Source Sans Pro"/>
                  <a:cs typeface="Source Sans Pro"/>
                  <a:sym typeface="Source Sans Pro"/>
                </a:rPr>
                <a:t>Mutual Savings Banks</a:t>
              </a:r>
              <a:endParaRPr sz="1600">
                <a:solidFill>
                  <a:schemeClr val="lt1"/>
                </a:solidFill>
                <a:latin typeface="Source Sans Pro"/>
                <a:ea typeface="Source Sans Pro"/>
                <a:cs typeface="Source Sans Pro"/>
                <a:sym typeface="Source Sans Pro"/>
              </a:endParaRPr>
            </a:p>
          </p:txBody>
        </p:sp>
        <p:sp>
          <p:nvSpPr>
            <p:cNvPr id="59" name="Google Shape;59;p8"/>
            <p:cNvSpPr/>
            <p:nvPr/>
          </p:nvSpPr>
          <p:spPr>
            <a:xfrm>
              <a:off x="5754075" y="1754612"/>
              <a:ext cx="2522582" cy="2854800"/>
            </a:xfrm>
            <a:prstGeom prst="rect">
              <a:avLst/>
            </a:prstGeom>
            <a:solidFill>
              <a:srgbClr val="CBCFCF">
                <a:alpha val="89803"/>
              </a:srgbClr>
            </a:solidFill>
            <a:ln cap="flat" cmpd="sng" w="25400">
              <a:solidFill>
                <a:srgbClr val="CBCFC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8"/>
            <p:cNvSpPr txBox="1"/>
            <p:nvPr/>
          </p:nvSpPr>
          <p:spPr>
            <a:xfrm>
              <a:off x="5754075" y="1754612"/>
              <a:ext cx="2522582" cy="2854800"/>
            </a:xfrm>
            <a:prstGeom prst="rect">
              <a:avLst/>
            </a:prstGeom>
            <a:noFill/>
            <a:ln>
              <a:noFill/>
            </a:ln>
          </p:spPr>
          <p:txBody>
            <a:bodyPr anchorCtr="0" anchor="t" bIns="128000" lIns="85325" spcFirstLastPara="1" rIns="113775" wrap="square" tIns="85325">
              <a:noAutofit/>
            </a:bodyPr>
            <a:lstStyle/>
            <a:p>
              <a:pPr indent="-171450" lvl="1" marL="171450" marR="0" rtl="0" algn="l">
                <a:lnSpc>
                  <a:spcPct val="90000"/>
                </a:lnSpc>
                <a:spcBef>
                  <a:spcPts val="0"/>
                </a:spcBef>
                <a:spcAft>
                  <a:spcPts val="0"/>
                </a:spcAft>
                <a:buClr>
                  <a:schemeClr val="dk1"/>
                </a:buClr>
                <a:buSzPts val="1600"/>
                <a:buFont typeface="Source Sans Pro"/>
                <a:buChar char="•"/>
              </a:pPr>
              <a:r>
                <a:rPr b="0" i="0" lang="en-US" sz="1600" u="none" cap="none" strike="noStrike">
                  <a:solidFill>
                    <a:schemeClr val="dk1"/>
                  </a:solidFill>
                  <a:latin typeface="Source Sans Pro"/>
                  <a:ea typeface="Source Sans Pro"/>
                  <a:cs typeface="Source Sans Pro"/>
                  <a:sym typeface="Source Sans Pro"/>
                </a:rPr>
                <a:t>Similar to Savings and Loans</a:t>
              </a:r>
              <a:endParaRPr b="0" i="0" sz="1600" u="none" cap="none" strike="noStrike">
                <a:solidFill>
                  <a:schemeClr val="dk1"/>
                </a:solidFill>
                <a:latin typeface="Source Sans Pro"/>
                <a:ea typeface="Source Sans Pro"/>
                <a:cs typeface="Source Sans Pro"/>
                <a:sym typeface="Source Sans Pro"/>
              </a:endParaRPr>
            </a:p>
          </p:txBody>
        </p:sp>
      </p:grpSp>
      <p:sp>
        <p:nvSpPr>
          <p:cNvPr id="61" name="Google Shape;61;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 name="Shape 66"/>
        <p:cNvGrpSpPr/>
        <p:nvPr/>
      </p:nvGrpSpPr>
      <p:grpSpPr>
        <a:xfrm>
          <a:off x="0" y="0"/>
          <a:ext cx="0" cy="0"/>
          <a:chOff x="0" y="0"/>
          <a:chExt cx="0" cy="0"/>
        </a:xfrm>
      </p:grpSpPr>
      <p:sp>
        <p:nvSpPr>
          <p:cNvPr id="67" name="Google Shape;67;p9"/>
          <p:cNvSpPr txBox="1"/>
          <p:nvPr>
            <p:ph type="title"/>
          </p:nvPr>
        </p:nvSpPr>
        <p:spPr>
          <a:xfrm>
            <a:off x="358775" y="152400"/>
            <a:ext cx="8686800" cy="9112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Banks vs. Credit Unions</a:t>
            </a:r>
            <a:endParaRPr/>
          </a:p>
        </p:txBody>
      </p:sp>
      <p:sp>
        <p:nvSpPr>
          <p:cNvPr id="68" name="Google Shape;68;p9"/>
          <p:cNvSpPr txBox="1"/>
          <p:nvPr>
            <p:ph idx="1" type="body"/>
          </p:nvPr>
        </p:nvSpPr>
        <p:spPr>
          <a:xfrm>
            <a:off x="555625" y="2259013"/>
            <a:ext cx="3386138" cy="3959225"/>
          </a:xfrm>
          <a:prstGeom prst="rect">
            <a:avLst/>
          </a:prstGeom>
          <a:noFill/>
          <a:ln>
            <a:noFill/>
          </a:ln>
        </p:spPr>
        <p:txBody>
          <a:bodyPr anchorCtr="0" anchor="t" bIns="0" lIns="0" spcFirstLastPara="1" rIns="0" wrap="square" tIns="0">
            <a:noAutofit/>
          </a:bodyPr>
          <a:lstStyle/>
          <a:p>
            <a:pPr indent="-346075" lvl="0" marL="346075" marR="0" rtl="0" algn="l">
              <a:lnSpc>
                <a:spcPct val="128571"/>
              </a:lnSpc>
              <a:spcBef>
                <a:spcPts val="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Lower loan rates</a:t>
            </a:r>
            <a:endParaRPr/>
          </a:p>
          <a:p>
            <a:pPr indent="-346075" lvl="0" marL="346075" marR="0" rtl="0" algn="l">
              <a:lnSpc>
                <a:spcPct val="128571"/>
              </a:lnSpc>
              <a:spcBef>
                <a:spcPts val="12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Higher savings rates</a:t>
            </a:r>
            <a:endParaRPr/>
          </a:p>
          <a:p>
            <a:pPr indent="-346075" lvl="0" marL="346075" marR="0" rtl="0" algn="l">
              <a:lnSpc>
                <a:spcPct val="128571"/>
              </a:lnSpc>
              <a:spcBef>
                <a:spcPts val="12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National Credit Union Administration</a:t>
            </a:r>
            <a:endParaRPr/>
          </a:p>
          <a:p>
            <a:pPr indent="-212725" lvl="0" marL="346075" marR="0" rtl="0" algn="l">
              <a:lnSpc>
                <a:spcPct val="128571"/>
              </a:lnSpc>
              <a:spcBef>
                <a:spcPts val="1200"/>
              </a:spcBef>
              <a:spcAft>
                <a:spcPts val="0"/>
              </a:spcAft>
              <a:buClr>
                <a:srgbClr val="26374D"/>
              </a:buClr>
              <a:buSzPts val="2100"/>
              <a:buFont typeface="Noto Sans Symbols"/>
              <a:buNone/>
            </a:pPr>
            <a:r>
              <a:t/>
            </a:r>
            <a:endParaRPr b="0" i="0" sz="2800" u="none" cap="none" strike="noStrike">
              <a:solidFill>
                <a:schemeClr val="dk1"/>
              </a:solidFill>
              <a:latin typeface="Source Sans Pro"/>
              <a:ea typeface="Source Sans Pro"/>
              <a:cs typeface="Source Sans Pro"/>
              <a:sym typeface="Source Sans Pro"/>
            </a:endParaRPr>
          </a:p>
          <a:p>
            <a:pPr indent="-212725" lvl="0" marL="346075" marR="0" rtl="0" algn="l">
              <a:lnSpc>
                <a:spcPct val="114285"/>
              </a:lnSpc>
              <a:spcBef>
                <a:spcPts val="1200"/>
              </a:spcBef>
              <a:spcAft>
                <a:spcPts val="0"/>
              </a:spcAft>
              <a:buClr>
                <a:srgbClr val="26374D"/>
              </a:buClr>
              <a:buSzPts val="2100"/>
              <a:buFont typeface="Noto Sans Symbols"/>
              <a:buNone/>
            </a:pPr>
            <a:r>
              <a:t/>
            </a:r>
            <a:endParaRPr b="0" i="0" sz="2800" u="none" cap="none" strike="noStrike">
              <a:solidFill>
                <a:srgbClr val="000000"/>
              </a:solidFill>
              <a:latin typeface="Source Sans Pro"/>
              <a:ea typeface="Source Sans Pro"/>
              <a:cs typeface="Source Sans Pro"/>
              <a:sym typeface="Source Sans Pro"/>
            </a:endParaRPr>
          </a:p>
        </p:txBody>
      </p:sp>
      <p:sp>
        <p:nvSpPr>
          <p:cNvPr id="69" name="Google Shape;69;p9"/>
          <p:cNvSpPr txBox="1"/>
          <p:nvPr>
            <p:ph idx="2" type="body"/>
          </p:nvPr>
        </p:nvSpPr>
        <p:spPr>
          <a:xfrm>
            <a:off x="4781550" y="2238375"/>
            <a:ext cx="3392488" cy="3994150"/>
          </a:xfrm>
          <a:prstGeom prst="rect">
            <a:avLst/>
          </a:prstGeom>
          <a:noFill/>
          <a:ln>
            <a:noFill/>
          </a:ln>
        </p:spPr>
        <p:txBody>
          <a:bodyPr anchorCtr="0" anchor="t" bIns="0" lIns="0" spcFirstLastPara="1" rIns="0" wrap="square" tIns="0">
            <a:noAutofit/>
          </a:bodyPr>
          <a:lstStyle/>
          <a:p>
            <a:pPr indent="-342900" lvl="0" marL="342900" marR="0" rtl="0" algn="l">
              <a:lnSpc>
                <a:spcPct val="128571"/>
              </a:lnSpc>
              <a:spcBef>
                <a:spcPts val="0"/>
              </a:spcBef>
              <a:spcAft>
                <a:spcPts val="0"/>
              </a:spcAft>
              <a:buClr>
                <a:srgbClr val="26374D"/>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Higher loan rates</a:t>
            </a:r>
            <a:endParaRPr/>
          </a:p>
          <a:p>
            <a:pPr indent="-342900" lvl="0" marL="342900" marR="0" rtl="0" algn="l">
              <a:lnSpc>
                <a:spcPct val="128571"/>
              </a:lnSpc>
              <a:spcBef>
                <a:spcPts val="1200"/>
              </a:spcBef>
              <a:spcAft>
                <a:spcPts val="0"/>
              </a:spcAft>
              <a:buClr>
                <a:srgbClr val="26374D"/>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Lower savings rates</a:t>
            </a:r>
            <a:endParaRPr/>
          </a:p>
          <a:p>
            <a:pPr indent="-342900" lvl="0" marL="342900" marR="0" rtl="0" algn="l">
              <a:lnSpc>
                <a:spcPct val="128571"/>
              </a:lnSpc>
              <a:spcBef>
                <a:spcPts val="1200"/>
              </a:spcBef>
              <a:spcAft>
                <a:spcPts val="0"/>
              </a:spcAft>
              <a:buClr>
                <a:srgbClr val="26374D"/>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Federal Deposit Insurance Corporation</a:t>
            </a:r>
            <a:endParaRPr/>
          </a:p>
          <a:p>
            <a:pPr indent="-209550" lvl="0" marL="342900" marR="0" rtl="0" algn="l">
              <a:lnSpc>
                <a:spcPct val="128571"/>
              </a:lnSpc>
              <a:spcBef>
                <a:spcPts val="1200"/>
              </a:spcBef>
              <a:spcAft>
                <a:spcPts val="0"/>
              </a:spcAft>
              <a:buClr>
                <a:srgbClr val="26374D"/>
              </a:buClr>
              <a:buSzPts val="2100"/>
              <a:buFont typeface="Noto Sans Symbols"/>
              <a:buNone/>
            </a:pPr>
            <a:r>
              <a:t/>
            </a:r>
            <a:endParaRPr b="0" i="0" sz="2800" u="none" cap="none" strike="noStrike">
              <a:solidFill>
                <a:srgbClr val="000000"/>
              </a:solidFill>
              <a:latin typeface="Source Sans Pro"/>
              <a:ea typeface="Source Sans Pro"/>
              <a:cs typeface="Source Sans Pro"/>
              <a:sym typeface="Source Sans Pro"/>
            </a:endParaRPr>
          </a:p>
        </p:txBody>
      </p:sp>
      <p:sp>
        <p:nvSpPr>
          <p:cNvPr id="70" name="Google Shape;70;p9"/>
          <p:cNvSpPr/>
          <p:nvPr/>
        </p:nvSpPr>
        <p:spPr>
          <a:xfrm>
            <a:off x="358775" y="1200150"/>
            <a:ext cx="3552825" cy="914400"/>
          </a:xfrm>
          <a:prstGeom prst="rect">
            <a:avLst/>
          </a:prstGeom>
          <a:gradFill>
            <a:gsLst>
              <a:gs pos="0">
                <a:srgbClr val="28466C"/>
              </a:gs>
              <a:gs pos="20000">
                <a:srgbClr val="29466A"/>
              </a:gs>
              <a:gs pos="100000">
                <a:srgbClr val="1C3350"/>
              </a:gs>
            </a:gsLst>
            <a:lin ang="5400000" scaled="0"/>
          </a:gradFill>
          <a:ln cap="flat" cmpd="sng" w="9525">
            <a:solidFill>
              <a:srgbClr val="2F4765"/>
            </a:solidFill>
            <a:prstDash val="solid"/>
            <a:miter lim="800000"/>
            <a:headEnd len="sm" w="sm" type="none"/>
            <a:tailEnd len="sm" w="sm" type="none"/>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FFFFFF"/>
                </a:solidFill>
                <a:latin typeface="Source Sans Pro"/>
                <a:ea typeface="Source Sans Pro"/>
                <a:cs typeface="Source Sans Pro"/>
                <a:sym typeface="Source Sans Pro"/>
              </a:rPr>
              <a:t>Credit Unions: </a:t>
            </a:r>
            <a:br>
              <a:rPr lang="en-US" sz="2800">
                <a:solidFill>
                  <a:srgbClr val="FFFFFF"/>
                </a:solidFill>
                <a:latin typeface="Source Sans Pro"/>
                <a:ea typeface="Source Sans Pro"/>
                <a:cs typeface="Source Sans Pro"/>
                <a:sym typeface="Source Sans Pro"/>
              </a:rPr>
            </a:br>
            <a:r>
              <a:rPr lang="en-US" sz="2800">
                <a:solidFill>
                  <a:srgbClr val="FFFFFF"/>
                </a:solidFill>
                <a:latin typeface="Source Sans Pro"/>
                <a:ea typeface="Source Sans Pro"/>
                <a:cs typeface="Source Sans Pro"/>
                <a:sym typeface="Source Sans Pro"/>
              </a:rPr>
              <a:t>Nonprofit</a:t>
            </a:r>
            <a:endParaRPr/>
          </a:p>
        </p:txBody>
      </p:sp>
      <p:sp>
        <p:nvSpPr>
          <p:cNvPr id="71" name="Google Shape;71;p9"/>
          <p:cNvSpPr/>
          <p:nvPr/>
        </p:nvSpPr>
        <p:spPr>
          <a:xfrm>
            <a:off x="4572000" y="1200150"/>
            <a:ext cx="3581400" cy="914400"/>
          </a:xfrm>
          <a:prstGeom prst="rect">
            <a:avLst/>
          </a:prstGeom>
          <a:gradFill>
            <a:gsLst>
              <a:gs pos="0">
                <a:srgbClr val="11635E"/>
              </a:gs>
              <a:gs pos="20000">
                <a:srgbClr val="13615C"/>
              </a:gs>
              <a:gs pos="100000">
                <a:srgbClr val="0B4844"/>
              </a:gs>
            </a:gsLst>
            <a:lin ang="5400000" scaled="0"/>
          </a:gradFill>
          <a:ln cap="flat" cmpd="sng" w="9525">
            <a:solidFill>
              <a:srgbClr val="1B5A56"/>
            </a:solidFill>
            <a:prstDash val="solid"/>
            <a:miter lim="800000"/>
            <a:headEnd len="sm" w="sm" type="none"/>
            <a:tailEnd len="sm" w="sm" type="none"/>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FFFFFF"/>
                </a:solidFill>
                <a:latin typeface="Source Sans Pro"/>
                <a:ea typeface="Source Sans Pro"/>
                <a:cs typeface="Source Sans Pro"/>
                <a:sym typeface="Source Sans Pro"/>
              </a:rPr>
              <a:t>Banks: </a:t>
            </a:r>
            <a:br>
              <a:rPr lang="en-US" sz="2800">
                <a:solidFill>
                  <a:srgbClr val="FFFFFF"/>
                </a:solidFill>
                <a:latin typeface="Source Sans Pro"/>
                <a:ea typeface="Source Sans Pro"/>
                <a:cs typeface="Source Sans Pro"/>
                <a:sym typeface="Source Sans Pro"/>
              </a:rPr>
            </a:br>
            <a:r>
              <a:rPr lang="en-US" sz="2800">
                <a:solidFill>
                  <a:srgbClr val="FFFFFF"/>
                </a:solidFill>
                <a:latin typeface="Source Sans Pro"/>
                <a:ea typeface="Source Sans Pro"/>
                <a:cs typeface="Source Sans Pro"/>
                <a:sym typeface="Source Sans Pro"/>
              </a:rPr>
              <a:t>For-Profit</a:t>
            </a:r>
            <a:endParaRPr/>
          </a:p>
        </p:txBody>
      </p:sp>
      <p:sp>
        <p:nvSpPr>
          <p:cNvPr id="72" name="Google Shape;72;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pic>
        <p:nvPicPr>
          <p:cNvPr descr="SLD 6 FADED BANK.jpg" id="78" name="Google Shape;78;p10"/>
          <p:cNvPicPr preferRelativeResize="0"/>
          <p:nvPr/>
        </p:nvPicPr>
        <p:blipFill rotWithShape="1">
          <a:blip r:embed="rId3">
            <a:alphaModFix/>
          </a:blip>
          <a:srcRect b="2398" l="0" r="0" t="0"/>
          <a:stretch/>
        </p:blipFill>
        <p:spPr>
          <a:xfrm>
            <a:off x="0" y="176389"/>
            <a:ext cx="9140825" cy="6692900"/>
          </a:xfrm>
          <a:prstGeom prst="rect">
            <a:avLst/>
          </a:prstGeom>
          <a:noFill/>
          <a:ln>
            <a:noFill/>
          </a:ln>
        </p:spPr>
      </p:pic>
      <p:sp>
        <p:nvSpPr>
          <p:cNvPr id="79" name="Google Shape;79;p10"/>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Types of Accounts</a:t>
            </a:r>
            <a:endParaRPr/>
          </a:p>
        </p:txBody>
      </p:sp>
      <p:sp>
        <p:nvSpPr>
          <p:cNvPr id="80" name="Google Shape;80;p10"/>
          <p:cNvSpPr txBox="1"/>
          <p:nvPr>
            <p:ph idx="1" type="body"/>
          </p:nvPr>
        </p:nvSpPr>
        <p:spPr>
          <a:xfrm>
            <a:off x="466725" y="1027113"/>
            <a:ext cx="4116388" cy="4400550"/>
          </a:xfrm>
          <a:prstGeom prst="rect">
            <a:avLst/>
          </a:prstGeom>
          <a:noFill/>
          <a:ln>
            <a:noFill/>
          </a:ln>
        </p:spPr>
        <p:txBody>
          <a:bodyPr anchorCtr="0" anchor="t" bIns="0" lIns="0" spcFirstLastPara="1" rIns="0" wrap="square" tIns="0">
            <a:noAutofit/>
          </a:bodyPr>
          <a:lstStyle/>
          <a:p>
            <a:pPr indent="-438150" lvl="0" marL="438150" marR="0" rtl="0" algn="l">
              <a:lnSpc>
                <a:spcPct val="100000"/>
              </a:lnSpc>
              <a:spcBef>
                <a:spcPts val="0"/>
              </a:spcBef>
              <a:spcAft>
                <a:spcPts val="0"/>
              </a:spcAft>
              <a:buClr>
                <a:srgbClr val="26374D"/>
              </a:buClr>
              <a:buSzPts val="2400"/>
              <a:buFont typeface="Noto Sans Symbols"/>
              <a:buNone/>
            </a:pPr>
            <a:r>
              <a:rPr b="0" i="0" lang="en-US" sz="3200" u="none" cap="none" strike="noStrike">
                <a:solidFill>
                  <a:srgbClr val="404040"/>
                </a:solidFill>
                <a:latin typeface="Source Sans Pro"/>
                <a:ea typeface="Source Sans Pro"/>
                <a:cs typeface="Source Sans Pro"/>
                <a:sym typeface="Source Sans Pro"/>
              </a:rPr>
              <a:t>Saving and Checking</a:t>
            </a:r>
            <a:endParaRPr/>
          </a:p>
          <a:p>
            <a:pPr indent="-438150" lvl="0" marL="438150" marR="0" rtl="0" algn="l">
              <a:lnSpc>
                <a:spcPct val="100000"/>
              </a:lnSpc>
              <a:spcBef>
                <a:spcPts val="600"/>
              </a:spcBef>
              <a:spcAft>
                <a:spcPts val="0"/>
              </a:spcAft>
              <a:buClr>
                <a:srgbClr val="26374D"/>
              </a:buClr>
              <a:buSzPts val="2400"/>
              <a:buFont typeface="Noto Sans Symbols"/>
              <a:buNone/>
            </a:pPr>
            <a:r>
              <a:t/>
            </a:r>
            <a:endParaRPr b="0" i="0" sz="3200" u="none" cap="none" strike="noStrike">
              <a:solidFill>
                <a:srgbClr val="404040"/>
              </a:solidFill>
              <a:latin typeface="Source Sans Pro"/>
              <a:ea typeface="Source Sans Pro"/>
              <a:cs typeface="Source Sans Pro"/>
              <a:sym typeface="Source Sans Pro"/>
            </a:endParaRPr>
          </a:p>
          <a:p>
            <a:pPr indent="-438150" lvl="0" marL="438150" marR="0" rtl="0" algn="l">
              <a:lnSpc>
                <a:spcPct val="100000"/>
              </a:lnSpc>
              <a:spcBef>
                <a:spcPts val="600"/>
              </a:spcBef>
              <a:spcAft>
                <a:spcPts val="0"/>
              </a:spcAft>
              <a:buClr>
                <a:srgbClr val="26374D"/>
              </a:buClr>
              <a:buSzPts val="2400"/>
              <a:buFont typeface="Noto Sans Symbols"/>
              <a:buChar char="◆"/>
            </a:pPr>
            <a:r>
              <a:rPr b="0" i="0" lang="en-US" sz="3200" u="none" cap="none" strike="noStrike">
                <a:solidFill>
                  <a:srgbClr val="404040"/>
                </a:solidFill>
                <a:latin typeface="Source Sans Pro"/>
                <a:ea typeface="Source Sans Pro"/>
                <a:cs typeface="Source Sans Pro"/>
                <a:sym typeface="Source Sans Pro"/>
              </a:rPr>
              <a:t>Individual</a:t>
            </a:r>
            <a:endParaRPr/>
          </a:p>
          <a:p>
            <a:pPr indent="-438150" lvl="0" marL="438150" marR="0" rtl="0" algn="l">
              <a:lnSpc>
                <a:spcPct val="100000"/>
              </a:lnSpc>
              <a:spcBef>
                <a:spcPts val="600"/>
              </a:spcBef>
              <a:spcAft>
                <a:spcPts val="0"/>
              </a:spcAft>
              <a:buClr>
                <a:srgbClr val="26374D"/>
              </a:buClr>
              <a:buSzPts val="2400"/>
              <a:buFont typeface="Noto Sans Symbols"/>
              <a:buChar char="◆"/>
            </a:pPr>
            <a:r>
              <a:rPr b="0" i="0" lang="en-US" sz="3200" u="none" cap="none" strike="noStrike">
                <a:solidFill>
                  <a:srgbClr val="404040"/>
                </a:solidFill>
                <a:latin typeface="Source Sans Pro"/>
                <a:ea typeface="Source Sans Pro"/>
                <a:cs typeface="Source Sans Pro"/>
                <a:sym typeface="Source Sans Pro"/>
              </a:rPr>
              <a:t>Joint</a:t>
            </a:r>
            <a:endParaRPr/>
          </a:p>
          <a:p>
            <a:pPr indent="-438150" lvl="0" marL="438150" marR="0" rtl="0" algn="l">
              <a:lnSpc>
                <a:spcPct val="100000"/>
              </a:lnSpc>
              <a:spcBef>
                <a:spcPts val="600"/>
              </a:spcBef>
              <a:spcAft>
                <a:spcPts val="0"/>
              </a:spcAft>
              <a:buClr>
                <a:srgbClr val="26374D"/>
              </a:buClr>
              <a:buSzPts val="2400"/>
              <a:buFont typeface="Noto Sans Symbols"/>
              <a:buChar char="◆"/>
            </a:pPr>
            <a:r>
              <a:rPr b="0" i="0" lang="en-US" sz="3200" u="none" cap="none" strike="noStrike">
                <a:solidFill>
                  <a:srgbClr val="404040"/>
                </a:solidFill>
                <a:latin typeface="Source Sans Pro"/>
                <a:ea typeface="Source Sans Pro"/>
                <a:cs typeface="Source Sans Pro"/>
                <a:sym typeface="Source Sans Pro"/>
              </a:rPr>
              <a:t>Interest bearing</a:t>
            </a:r>
            <a:endParaRPr/>
          </a:p>
          <a:p>
            <a:pPr indent="-438150" lvl="0" marL="438150" marR="0" rtl="0" algn="l">
              <a:lnSpc>
                <a:spcPct val="100000"/>
              </a:lnSpc>
              <a:spcBef>
                <a:spcPts val="600"/>
              </a:spcBef>
              <a:spcAft>
                <a:spcPts val="0"/>
              </a:spcAft>
              <a:buClr>
                <a:srgbClr val="26374D"/>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a:p>
            <a:pPr indent="-285750" lvl="0" marL="438150" marR="0" rtl="0" algn="l">
              <a:lnSpc>
                <a:spcPct val="100000"/>
              </a:lnSpc>
              <a:spcBef>
                <a:spcPts val="600"/>
              </a:spcBef>
              <a:spcAft>
                <a:spcPts val="0"/>
              </a:spcAft>
              <a:buClr>
                <a:srgbClr val="26374D"/>
              </a:buClr>
              <a:buSzPts val="2400"/>
              <a:buFont typeface="Noto Sans Symbols"/>
              <a:buNone/>
            </a:pPr>
            <a:r>
              <a:t/>
            </a:r>
            <a:endParaRPr b="0" i="0" sz="3200" u="none" cap="none" strike="noStrike">
              <a:solidFill>
                <a:schemeClr val="dk1"/>
              </a:solidFill>
              <a:latin typeface="Century Gothic"/>
              <a:ea typeface="Century Gothic"/>
              <a:cs typeface="Century Gothic"/>
              <a:sym typeface="Century Gothic"/>
            </a:endParaRPr>
          </a:p>
          <a:p>
            <a:pPr indent="-285750" lvl="0" marL="438150" marR="0" rtl="0" algn="l">
              <a:lnSpc>
                <a:spcPct val="100000"/>
              </a:lnSpc>
              <a:spcBef>
                <a:spcPts val="0"/>
              </a:spcBef>
              <a:spcAft>
                <a:spcPts val="0"/>
              </a:spcAft>
              <a:buClr>
                <a:srgbClr val="26374D"/>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81" name="Google Shape;81;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6" name="Shape 86"/>
        <p:cNvGrpSpPr/>
        <p:nvPr/>
      </p:nvGrpSpPr>
      <p:grpSpPr>
        <a:xfrm>
          <a:off x="0" y="0"/>
          <a:ext cx="0" cy="0"/>
          <a:chOff x="0" y="0"/>
          <a:chExt cx="0" cy="0"/>
        </a:xfrm>
      </p:grpSpPr>
      <p:sp>
        <p:nvSpPr>
          <p:cNvPr id="87" name="Google Shape;87;p11"/>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Debit and Credit Cards</a:t>
            </a:r>
            <a:endParaRPr/>
          </a:p>
        </p:txBody>
      </p:sp>
      <p:grpSp>
        <p:nvGrpSpPr>
          <p:cNvPr id="88" name="Google Shape;88;p11"/>
          <p:cNvGrpSpPr/>
          <p:nvPr/>
        </p:nvGrpSpPr>
        <p:grpSpPr>
          <a:xfrm>
            <a:off x="2103936" y="927264"/>
            <a:ext cx="4518435" cy="4275335"/>
            <a:chOff x="1663670" y="1576"/>
            <a:chExt cx="4518435" cy="4275335"/>
          </a:xfrm>
        </p:grpSpPr>
        <p:sp>
          <p:nvSpPr>
            <p:cNvPr id="89" name="Google Shape;89;p11"/>
            <p:cNvSpPr/>
            <p:nvPr/>
          </p:nvSpPr>
          <p:spPr>
            <a:xfrm>
              <a:off x="1663670" y="1576"/>
              <a:ext cx="2009635" cy="712555"/>
            </a:xfrm>
            <a:prstGeom prst="roundRect">
              <a:avLst>
                <a:gd fmla="val 10000" name="adj"/>
              </a:avLst>
            </a:prstGeom>
            <a:gradFill>
              <a:gsLst>
                <a:gs pos="0">
                  <a:srgbClr val="1E3450"/>
                </a:gs>
                <a:gs pos="80000">
                  <a:srgbClr val="284569"/>
                </a:gs>
                <a:gs pos="100000">
                  <a:srgbClr val="27446B"/>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11"/>
            <p:cNvSpPr txBox="1"/>
            <p:nvPr/>
          </p:nvSpPr>
          <p:spPr>
            <a:xfrm>
              <a:off x="1663670" y="1576"/>
              <a:ext cx="2009635" cy="712555"/>
            </a:xfrm>
            <a:prstGeom prst="rect">
              <a:avLst/>
            </a:prstGeom>
            <a:noFill/>
            <a:ln>
              <a:noFill/>
            </a:ln>
          </p:spPr>
          <p:txBody>
            <a:bodyPr anchorCtr="0" anchor="ctr" bIns="38100" lIns="57150" spcFirstLastPara="1" rIns="57150" wrap="square" tIns="38100">
              <a:noAutofit/>
            </a:bodyPr>
            <a:lstStyle/>
            <a:p>
              <a:pPr indent="0" lvl="0" marL="0" marR="0" rtl="0" algn="ctr">
                <a:lnSpc>
                  <a:spcPct val="90000"/>
                </a:lnSpc>
                <a:spcBef>
                  <a:spcPts val="0"/>
                </a:spcBef>
                <a:spcAft>
                  <a:spcPts val="0"/>
                </a:spcAft>
                <a:buNone/>
              </a:pPr>
              <a:r>
                <a:rPr lang="en-US" sz="3000">
                  <a:solidFill>
                    <a:schemeClr val="lt1"/>
                  </a:solidFill>
                  <a:latin typeface="Source Sans Pro"/>
                  <a:ea typeface="Source Sans Pro"/>
                  <a:cs typeface="Source Sans Pro"/>
                  <a:sym typeface="Source Sans Pro"/>
                </a:rPr>
                <a:t>Debit Card</a:t>
              </a:r>
              <a:endParaRPr sz="3000">
                <a:solidFill>
                  <a:schemeClr val="lt1"/>
                </a:solidFill>
                <a:latin typeface="Source Sans Pro"/>
                <a:ea typeface="Source Sans Pro"/>
                <a:cs typeface="Source Sans Pro"/>
                <a:sym typeface="Source Sans Pro"/>
              </a:endParaRPr>
            </a:p>
          </p:txBody>
        </p:sp>
        <p:sp>
          <p:nvSpPr>
            <p:cNvPr id="91" name="Google Shape;91;p11"/>
            <p:cNvSpPr/>
            <p:nvPr/>
          </p:nvSpPr>
          <p:spPr>
            <a:xfrm>
              <a:off x="1864633" y="714132"/>
              <a:ext cx="200963" cy="534416"/>
            </a:xfrm>
            <a:custGeom>
              <a:rect b="b" l="l" r="r" t="t"/>
              <a:pathLst>
                <a:path extrusionOk="0" h="120000" w="120000">
                  <a:moveTo>
                    <a:pt x="0" y="0"/>
                  </a:moveTo>
                  <a:lnTo>
                    <a:pt x="0" y="120000"/>
                  </a:lnTo>
                  <a:lnTo>
                    <a:pt x="120000" y="120000"/>
                  </a:lnTo>
                </a:path>
              </a:pathLst>
            </a:custGeom>
            <a:noFill/>
            <a:ln cap="flat" cmpd="sng" w="9525">
              <a:solidFill>
                <a:srgbClr val="5A9EA4"/>
              </a:solidFill>
              <a:prstDash val="solid"/>
              <a:round/>
              <a:headEnd len="sm" w="sm" type="none"/>
              <a:tailEnd len="sm" w="sm" type="none"/>
            </a:ln>
          </p:spPr>
        </p:sp>
        <p:sp>
          <p:nvSpPr>
            <p:cNvPr id="92" name="Google Shape;92;p11"/>
            <p:cNvSpPr/>
            <p:nvPr/>
          </p:nvSpPr>
          <p:spPr>
            <a:xfrm>
              <a:off x="2065597" y="892271"/>
              <a:ext cx="1730872" cy="712555"/>
            </a:xfrm>
            <a:prstGeom prst="roundRect">
              <a:avLst>
                <a:gd fmla="val 10000" name="adj"/>
              </a:avLst>
            </a:prstGeom>
            <a:solidFill>
              <a:schemeClr val="lt1">
                <a:alpha val="89803"/>
              </a:schemeClr>
            </a:solid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txBox="1"/>
            <p:nvPr/>
          </p:nvSpPr>
          <p:spPr>
            <a:xfrm>
              <a:off x="2065597" y="892271"/>
              <a:ext cx="1730872" cy="712555"/>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None/>
              </a:pPr>
              <a:r>
                <a:rPr lang="en-US" sz="2000">
                  <a:solidFill>
                    <a:schemeClr val="dk1"/>
                  </a:solidFill>
                  <a:latin typeface="Source Sans Pro"/>
                  <a:ea typeface="Source Sans Pro"/>
                  <a:cs typeface="Source Sans Pro"/>
                  <a:sym typeface="Source Sans Pro"/>
                </a:rPr>
                <a:t>ATM card</a:t>
              </a:r>
              <a:endParaRPr sz="2000">
                <a:solidFill>
                  <a:schemeClr val="dk1"/>
                </a:solidFill>
                <a:latin typeface="Source Sans Pro"/>
                <a:ea typeface="Source Sans Pro"/>
                <a:cs typeface="Source Sans Pro"/>
                <a:sym typeface="Source Sans Pro"/>
              </a:endParaRPr>
            </a:p>
          </p:txBody>
        </p:sp>
        <p:sp>
          <p:nvSpPr>
            <p:cNvPr id="94" name="Google Shape;94;p11"/>
            <p:cNvSpPr/>
            <p:nvPr/>
          </p:nvSpPr>
          <p:spPr>
            <a:xfrm>
              <a:off x="1864633" y="714132"/>
              <a:ext cx="200963" cy="1425111"/>
            </a:xfrm>
            <a:custGeom>
              <a:rect b="b" l="l" r="r" t="t"/>
              <a:pathLst>
                <a:path extrusionOk="0" h="120000" w="120000">
                  <a:moveTo>
                    <a:pt x="0" y="0"/>
                  </a:moveTo>
                  <a:lnTo>
                    <a:pt x="0" y="120000"/>
                  </a:lnTo>
                  <a:lnTo>
                    <a:pt x="120000" y="120000"/>
                  </a:lnTo>
                </a:path>
              </a:pathLst>
            </a:custGeom>
            <a:noFill/>
            <a:ln cap="flat" cmpd="sng" w="9525">
              <a:solidFill>
                <a:srgbClr val="5A9EA4"/>
              </a:solidFill>
              <a:prstDash val="solid"/>
              <a:round/>
              <a:headEnd len="sm" w="sm" type="none"/>
              <a:tailEnd len="sm" w="sm" type="none"/>
            </a:ln>
          </p:spPr>
        </p:sp>
        <p:sp>
          <p:nvSpPr>
            <p:cNvPr id="95" name="Google Shape;95;p11"/>
            <p:cNvSpPr/>
            <p:nvPr/>
          </p:nvSpPr>
          <p:spPr>
            <a:xfrm>
              <a:off x="2065597" y="1782966"/>
              <a:ext cx="1730872" cy="712555"/>
            </a:xfrm>
            <a:prstGeom prst="roundRect">
              <a:avLst>
                <a:gd fmla="val 10000" name="adj"/>
              </a:avLst>
            </a:prstGeom>
            <a:solidFill>
              <a:schemeClr val="lt1">
                <a:alpha val="89803"/>
              </a:schemeClr>
            </a:solidFill>
            <a:ln cap="flat" cmpd="sng" w="9525">
              <a:solidFill>
                <a:srgbClr val="37547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11"/>
            <p:cNvSpPr txBox="1"/>
            <p:nvPr/>
          </p:nvSpPr>
          <p:spPr>
            <a:xfrm>
              <a:off x="2065597" y="1782966"/>
              <a:ext cx="1730872" cy="712555"/>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None/>
              </a:pPr>
              <a:r>
                <a:rPr lang="en-US" sz="2000">
                  <a:solidFill>
                    <a:schemeClr val="dk1"/>
                  </a:solidFill>
                  <a:latin typeface="Source Sans Pro"/>
                  <a:ea typeface="Source Sans Pro"/>
                  <a:cs typeface="Source Sans Pro"/>
                  <a:sym typeface="Source Sans Pro"/>
                </a:rPr>
                <a:t>Retail POS transactions</a:t>
              </a:r>
              <a:endParaRPr sz="2000">
                <a:solidFill>
                  <a:schemeClr val="dk1"/>
                </a:solidFill>
                <a:latin typeface="Source Sans Pro"/>
                <a:ea typeface="Source Sans Pro"/>
                <a:cs typeface="Source Sans Pro"/>
                <a:sym typeface="Source Sans Pro"/>
              </a:endParaRPr>
            </a:p>
          </p:txBody>
        </p:sp>
        <p:sp>
          <p:nvSpPr>
            <p:cNvPr id="97" name="Google Shape;97;p11"/>
            <p:cNvSpPr/>
            <p:nvPr/>
          </p:nvSpPr>
          <p:spPr>
            <a:xfrm>
              <a:off x="1864633" y="714132"/>
              <a:ext cx="200963" cy="2315806"/>
            </a:xfrm>
            <a:custGeom>
              <a:rect b="b" l="l" r="r" t="t"/>
              <a:pathLst>
                <a:path extrusionOk="0" h="120000" w="120000">
                  <a:moveTo>
                    <a:pt x="0" y="0"/>
                  </a:moveTo>
                  <a:lnTo>
                    <a:pt x="0" y="120000"/>
                  </a:lnTo>
                  <a:lnTo>
                    <a:pt x="120000" y="120000"/>
                  </a:lnTo>
                </a:path>
              </a:pathLst>
            </a:custGeom>
            <a:noFill/>
            <a:ln cap="flat" cmpd="sng" w="9525">
              <a:solidFill>
                <a:srgbClr val="5A9EA4"/>
              </a:solidFill>
              <a:prstDash val="solid"/>
              <a:round/>
              <a:headEnd len="sm" w="sm" type="none"/>
              <a:tailEnd len="sm" w="sm" type="none"/>
            </a:ln>
          </p:spPr>
        </p:sp>
        <p:sp>
          <p:nvSpPr>
            <p:cNvPr id="98" name="Google Shape;98;p11"/>
            <p:cNvSpPr/>
            <p:nvPr/>
          </p:nvSpPr>
          <p:spPr>
            <a:xfrm>
              <a:off x="2065597" y="2673661"/>
              <a:ext cx="1730872" cy="712555"/>
            </a:xfrm>
            <a:prstGeom prst="roundRect">
              <a:avLst>
                <a:gd fmla="val 10000" name="adj"/>
              </a:avLst>
            </a:prstGeom>
            <a:solidFill>
              <a:schemeClr val="lt1">
                <a:alpha val="89803"/>
              </a:schemeClr>
            </a:solidFill>
            <a:ln cap="flat" cmpd="sng" w="9525">
              <a:solidFill>
                <a:srgbClr val="3E627A"/>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1"/>
            <p:cNvSpPr txBox="1"/>
            <p:nvPr/>
          </p:nvSpPr>
          <p:spPr>
            <a:xfrm>
              <a:off x="2065597" y="2673661"/>
              <a:ext cx="1730872" cy="712555"/>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None/>
              </a:pPr>
              <a:r>
                <a:rPr lang="en-US" sz="2000">
                  <a:solidFill>
                    <a:schemeClr val="dk1"/>
                  </a:solidFill>
                  <a:latin typeface="Source Sans Pro"/>
                  <a:ea typeface="Source Sans Pro"/>
                  <a:cs typeface="Source Sans Pro"/>
                  <a:sym typeface="Source Sans Pro"/>
                </a:rPr>
                <a:t>Tied to bank account</a:t>
              </a:r>
              <a:endParaRPr sz="2000">
                <a:solidFill>
                  <a:schemeClr val="dk1"/>
                </a:solidFill>
                <a:latin typeface="Source Sans Pro"/>
                <a:ea typeface="Source Sans Pro"/>
                <a:cs typeface="Source Sans Pro"/>
                <a:sym typeface="Source Sans Pro"/>
              </a:endParaRPr>
            </a:p>
          </p:txBody>
        </p:sp>
        <p:sp>
          <p:nvSpPr>
            <p:cNvPr id="100" name="Google Shape;100;p11"/>
            <p:cNvSpPr/>
            <p:nvPr/>
          </p:nvSpPr>
          <p:spPr>
            <a:xfrm>
              <a:off x="1864633" y="714132"/>
              <a:ext cx="200963" cy="3206501"/>
            </a:xfrm>
            <a:custGeom>
              <a:rect b="b" l="l" r="r" t="t"/>
              <a:pathLst>
                <a:path extrusionOk="0" h="120000" w="120000">
                  <a:moveTo>
                    <a:pt x="0" y="0"/>
                  </a:moveTo>
                  <a:lnTo>
                    <a:pt x="0" y="120000"/>
                  </a:lnTo>
                  <a:lnTo>
                    <a:pt x="120000" y="120000"/>
                  </a:lnTo>
                </a:path>
              </a:pathLst>
            </a:custGeom>
            <a:noFill/>
            <a:ln cap="flat" cmpd="sng" w="9525">
              <a:solidFill>
                <a:srgbClr val="5A9EA4"/>
              </a:solidFill>
              <a:prstDash val="solid"/>
              <a:round/>
              <a:headEnd len="sm" w="sm" type="none"/>
              <a:tailEnd len="sm" w="sm" type="none"/>
            </a:ln>
          </p:spPr>
        </p:sp>
        <p:sp>
          <p:nvSpPr>
            <p:cNvPr id="101" name="Google Shape;101;p11"/>
            <p:cNvSpPr/>
            <p:nvPr/>
          </p:nvSpPr>
          <p:spPr>
            <a:xfrm>
              <a:off x="2065597" y="3564356"/>
              <a:ext cx="1730872" cy="712555"/>
            </a:xfrm>
            <a:prstGeom prst="roundRect">
              <a:avLst>
                <a:gd fmla="val 10000" name="adj"/>
              </a:avLst>
            </a:prstGeom>
            <a:solidFill>
              <a:schemeClr val="lt1">
                <a:alpha val="89803"/>
              </a:schemeClr>
            </a:solidFill>
            <a:ln cap="flat" cmpd="sng" w="9525">
              <a:solidFill>
                <a:srgbClr val="45708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1"/>
            <p:cNvSpPr txBox="1"/>
            <p:nvPr/>
          </p:nvSpPr>
          <p:spPr>
            <a:xfrm>
              <a:off x="2065597" y="3564356"/>
              <a:ext cx="1730872" cy="712555"/>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None/>
              </a:pPr>
              <a:r>
                <a:rPr lang="en-US" sz="2000">
                  <a:solidFill>
                    <a:schemeClr val="dk1"/>
                  </a:solidFill>
                  <a:latin typeface="Source Sans Pro"/>
                  <a:ea typeface="Source Sans Pro"/>
                  <a:cs typeface="Source Sans Pro"/>
                  <a:sym typeface="Source Sans Pro"/>
                </a:rPr>
                <a:t>Overdrafts covered</a:t>
              </a:r>
              <a:endParaRPr sz="2000">
                <a:solidFill>
                  <a:schemeClr val="dk1"/>
                </a:solidFill>
                <a:latin typeface="Source Sans Pro"/>
                <a:ea typeface="Source Sans Pro"/>
                <a:cs typeface="Source Sans Pro"/>
                <a:sym typeface="Source Sans Pro"/>
              </a:endParaRPr>
            </a:p>
          </p:txBody>
        </p:sp>
        <p:sp>
          <p:nvSpPr>
            <p:cNvPr id="103" name="Google Shape;103;p11"/>
            <p:cNvSpPr/>
            <p:nvPr/>
          </p:nvSpPr>
          <p:spPr>
            <a:xfrm>
              <a:off x="4029583" y="1576"/>
              <a:ext cx="2009635" cy="712555"/>
            </a:xfrm>
            <a:prstGeom prst="roundRect">
              <a:avLst>
                <a:gd fmla="val 10000" name="adj"/>
              </a:avLst>
            </a:prstGeom>
            <a:gradFill>
              <a:gsLst>
                <a:gs pos="0">
                  <a:srgbClr val="397880"/>
                </a:gs>
                <a:gs pos="80000">
                  <a:srgbClr val="4C9EA7"/>
                </a:gs>
                <a:gs pos="100000">
                  <a:srgbClr val="4AA0AA"/>
                </a:gs>
              </a:gsLst>
              <a:lin ang="16200000" scaled="0"/>
            </a:gradFill>
            <a:ln>
              <a:noFill/>
            </a:ln>
            <a:effectLst>
              <a:outerShdw blurRad="40000" rotWithShape="0" dir="5400000" dist="23000">
                <a:srgbClr val="000000">
                  <a:alpha val="34901"/>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txBox="1"/>
            <p:nvPr/>
          </p:nvSpPr>
          <p:spPr>
            <a:xfrm>
              <a:off x="4029583" y="1576"/>
              <a:ext cx="2009635" cy="712555"/>
            </a:xfrm>
            <a:prstGeom prst="rect">
              <a:avLst/>
            </a:prstGeom>
            <a:noFill/>
            <a:ln>
              <a:noFill/>
            </a:ln>
          </p:spPr>
          <p:txBody>
            <a:bodyPr anchorCtr="0" anchor="ctr" bIns="38100" lIns="57150" spcFirstLastPara="1" rIns="57150" wrap="square" tIns="38100">
              <a:noAutofit/>
            </a:bodyPr>
            <a:lstStyle/>
            <a:p>
              <a:pPr indent="0" lvl="0" marL="0" marR="0" rtl="0" algn="ctr">
                <a:lnSpc>
                  <a:spcPct val="90000"/>
                </a:lnSpc>
                <a:spcBef>
                  <a:spcPts val="0"/>
                </a:spcBef>
                <a:spcAft>
                  <a:spcPts val="0"/>
                </a:spcAft>
                <a:buNone/>
              </a:pPr>
              <a:r>
                <a:rPr lang="en-US" sz="3000">
                  <a:solidFill>
                    <a:schemeClr val="lt1"/>
                  </a:solidFill>
                  <a:latin typeface="Source Sans Pro"/>
                  <a:ea typeface="Source Sans Pro"/>
                  <a:cs typeface="Source Sans Pro"/>
                  <a:sym typeface="Source Sans Pro"/>
                </a:rPr>
                <a:t>Credit Card</a:t>
              </a:r>
              <a:endParaRPr sz="3000">
                <a:solidFill>
                  <a:schemeClr val="lt1"/>
                </a:solidFill>
                <a:latin typeface="Source Sans Pro"/>
                <a:ea typeface="Source Sans Pro"/>
                <a:cs typeface="Source Sans Pro"/>
                <a:sym typeface="Source Sans Pro"/>
              </a:endParaRPr>
            </a:p>
          </p:txBody>
        </p:sp>
        <p:sp>
          <p:nvSpPr>
            <p:cNvPr id="105" name="Google Shape;105;p11"/>
            <p:cNvSpPr/>
            <p:nvPr/>
          </p:nvSpPr>
          <p:spPr>
            <a:xfrm>
              <a:off x="4230547" y="714132"/>
              <a:ext cx="200963" cy="534416"/>
            </a:xfrm>
            <a:custGeom>
              <a:rect b="b" l="l" r="r" t="t"/>
              <a:pathLst>
                <a:path extrusionOk="0" h="120000" w="120000">
                  <a:moveTo>
                    <a:pt x="0" y="0"/>
                  </a:moveTo>
                  <a:lnTo>
                    <a:pt x="0" y="120000"/>
                  </a:lnTo>
                  <a:lnTo>
                    <a:pt x="120000" y="120000"/>
                  </a:lnTo>
                </a:path>
              </a:pathLst>
            </a:custGeom>
            <a:noFill/>
            <a:ln cap="flat" cmpd="sng" w="9525">
              <a:solidFill>
                <a:srgbClr val="5A9EA4"/>
              </a:solidFill>
              <a:prstDash val="solid"/>
              <a:round/>
              <a:headEnd len="sm" w="sm" type="none"/>
              <a:tailEnd len="sm" w="sm" type="none"/>
            </a:ln>
          </p:spPr>
        </p:sp>
        <p:sp>
          <p:nvSpPr>
            <p:cNvPr id="106" name="Google Shape;106;p11"/>
            <p:cNvSpPr/>
            <p:nvPr/>
          </p:nvSpPr>
          <p:spPr>
            <a:xfrm>
              <a:off x="4431510" y="892271"/>
              <a:ext cx="1730872" cy="712555"/>
            </a:xfrm>
            <a:prstGeom prst="roundRect">
              <a:avLst>
                <a:gd fmla="val 10000" name="adj"/>
              </a:avLst>
            </a:prstGeom>
            <a:solidFill>
              <a:schemeClr val="lt1">
                <a:alpha val="89803"/>
              </a:schemeClr>
            </a:solidFill>
            <a:ln cap="flat" cmpd="sng" w="9525">
              <a:solidFill>
                <a:srgbClr val="4B7E9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1"/>
            <p:cNvSpPr txBox="1"/>
            <p:nvPr/>
          </p:nvSpPr>
          <p:spPr>
            <a:xfrm>
              <a:off x="4431510" y="892271"/>
              <a:ext cx="1730872" cy="712555"/>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None/>
              </a:pPr>
              <a:r>
                <a:rPr lang="en-US" sz="2000">
                  <a:solidFill>
                    <a:schemeClr val="dk1"/>
                  </a:solidFill>
                  <a:latin typeface="Source Sans Pro"/>
                  <a:ea typeface="Source Sans Pro"/>
                  <a:cs typeface="Source Sans Pro"/>
                  <a:sym typeface="Source Sans Pro"/>
                </a:rPr>
                <a:t>Buy now, </a:t>
              </a:r>
              <a:br>
                <a:rPr lang="en-US" sz="2000">
                  <a:solidFill>
                    <a:schemeClr val="dk1"/>
                  </a:solidFill>
                  <a:latin typeface="Source Sans Pro"/>
                  <a:ea typeface="Source Sans Pro"/>
                  <a:cs typeface="Source Sans Pro"/>
                  <a:sym typeface="Source Sans Pro"/>
                </a:rPr>
              </a:br>
              <a:r>
                <a:rPr lang="en-US" sz="2000">
                  <a:solidFill>
                    <a:schemeClr val="dk1"/>
                  </a:solidFill>
                  <a:latin typeface="Source Sans Pro"/>
                  <a:ea typeface="Source Sans Pro"/>
                  <a:cs typeface="Source Sans Pro"/>
                  <a:sym typeface="Source Sans Pro"/>
                </a:rPr>
                <a:t>pay later</a:t>
              </a:r>
              <a:endParaRPr sz="2000">
                <a:solidFill>
                  <a:schemeClr val="dk1"/>
                </a:solidFill>
                <a:latin typeface="Source Sans Pro"/>
                <a:ea typeface="Source Sans Pro"/>
                <a:cs typeface="Source Sans Pro"/>
                <a:sym typeface="Source Sans Pro"/>
              </a:endParaRPr>
            </a:p>
          </p:txBody>
        </p:sp>
        <p:sp>
          <p:nvSpPr>
            <p:cNvPr id="108" name="Google Shape;108;p11"/>
            <p:cNvSpPr/>
            <p:nvPr/>
          </p:nvSpPr>
          <p:spPr>
            <a:xfrm>
              <a:off x="4230547" y="714132"/>
              <a:ext cx="200963" cy="1425111"/>
            </a:xfrm>
            <a:custGeom>
              <a:rect b="b" l="l" r="r" t="t"/>
              <a:pathLst>
                <a:path extrusionOk="0" h="120000" w="120000">
                  <a:moveTo>
                    <a:pt x="0" y="0"/>
                  </a:moveTo>
                  <a:lnTo>
                    <a:pt x="0" y="120000"/>
                  </a:lnTo>
                  <a:lnTo>
                    <a:pt x="120000" y="120000"/>
                  </a:lnTo>
                </a:path>
              </a:pathLst>
            </a:custGeom>
            <a:noFill/>
            <a:ln cap="flat" cmpd="sng" w="9525">
              <a:solidFill>
                <a:srgbClr val="5A9EA4"/>
              </a:solidFill>
              <a:prstDash val="solid"/>
              <a:round/>
              <a:headEnd len="sm" w="sm" type="none"/>
              <a:tailEnd len="sm" w="sm" type="none"/>
            </a:ln>
          </p:spPr>
        </p:sp>
        <p:sp>
          <p:nvSpPr>
            <p:cNvPr id="109" name="Google Shape;109;p11"/>
            <p:cNvSpPr/>
            <p:nvPr/>
          </p:nvSpPr>
          <p:spPr>
            <a:xfrm>
              <a:off x="4431510" y="1782966"/>
              <a:ext cx="1730872" cy="712555"/>
            </a:xfrm>
            <a:prstGeom prst="roundRect">
              <a:avLst>
                <a:gd fmla="val 10000" name="adj"/>
              </a:avLst>
            </a:prstGeom>
            <a:solidFill>
              <a:schemeClr val="lt1">
                <a:alpha val="89803"/>
              </a:schemeClr>
            </a:solidFill>
            <a:ln cap="flat" cmpd="sng" w="9525">
              <a:solidFill>
                <a:srgbClr val="538D9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txBox="1"/>
            <p:nvPr/>
          </p:nvSpPr>
          <p:spPr>
            <a:xfrm>
              <a:off x="4431510" y="1782966"/>
              <a:ext cx="1730872" cy="712555"/>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None/>
              </a:pPr>
              <a:r>
                <a:rPr lang="en-US" sz="2000">
                  <a:solidFill>
                    <a:schemeClr val="dk1"/>
                  </a:solidFill>
                  <a:latin typeface="Source Sans Pro"/>
                  <a:ea typeface="Source Sans Pro"/>
                  <a:cs typeface="Source Sans Pro"/>
                  <a:sym typeface="Source Sans Pro"/>
                </a:rPr>
                <a:t>Helps to build a credit history</a:t>
              </a:r>
              <a:endParaRPr sz="2000">
                <a:solidFill>
                  <a:schemeClr val="dk1"/>
                </a:solidFill>
                <a:latin typeface="Source Sans Pro"/>
                <a:ea typeface="Source Sans Pro"/>
                <a:cs typeface="Source Sans Pro"/>
                <a:sym typeface="Source Sans Pro"/>
              </a:endParaRPr>
            </a:p>
          </p:txBody>
        </p:sp>
        <p:sp>
          <p:nvSpPr>
            <p:cNvPr id="111" name="Google Shape;111;p11"/>
            <p:cNvSpPr/>
            <p:nvPr/>
          </p:nvSpPr>
          <p:spPr>
            <a:xfrm>
              <a:off x="4230547" y="714132"/>
              <a:ext cx="200963" cy="2315806"/>
            </a:xfrm>
            <a:custGeom>
              <a:rect b="b" l="l" r="r" t="t"/>
              <a:pathLst>
                <a:path extrusionOk="0" h="120000" w="120000">
                  <a:moveTo>
                    <a:pt x="0" y="0"/>
                  </a:moveTo>
                  <a:lnTo>
                    <a:pt x="0" y="120000"/>
                  </a:lnTo>
                  <a:lnTo>
                    <a:pt x="120000" y="120000"/>
                  </a:lnTo>
                </a:path>
              </a:pathLst>
            </a:custGeom>
            <a:noFill/>
            <a:ln cap="flat" cmpd="sng" w="9525">
              <a:solidFill>
                <a:srgbClr val="5A9EA4"/>
              </a:solidFill>
              <a:prstDash val="solid"/>
              <a:round/>
              <a:headEnd len="sm" w="sm" type="none"/>
              <a:tailEnd len="sm" w="sm" type="none"/>
            </a:ln>
          </p:spPr>
        </p:sp>
        <p:sp>
          <p:nvSpPr>
            <p:cNvPr id="112" name="Google Shape;112;p11"/>
            <p:cNvSpPr/>
            <p:nvPr/>
          </p:nvSpPr>
          <p:spPr>
            <a:xfrm>
              <a:off x="4431510" y="2673661"/>
              <a:ext cx="1750595" cy="712555"/>
            </a:xfrm>
            <a:prstGeom prst="roundRect">
              <a:avLst>
                <a:gd fmla="val 10000" name="adj"/>
              </a:avLst>
            </a:prstGeom>
            <a:solidFill>
              <a:schemeClr val="lt1">
                <a:alpha val="89803"/>
              </a:schemeClr>
            </a:solidFill>
            <a:ln cap="flat" cmpd="sng" w="9525">
              <a:solidFill>
                <a:srgbClr val="5A9CA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txBox="1"/>
            <p:nvPr/>
          </p:nvSpPr>
          <p:spPr>
            <a:xfrm>
              <a:off x="4431510" y="2673661"/>
              <a:ext cx="1750595" cy="712555"/>
            </a:xfrm>
            <a:prstGeom prst="rect">
              <a:avLst/>
            </a:prstGeom>
            <a:noFill/>
            <a:ln>
              <a:noFill/>
            </a:ln>
          </p:spPr>
          <p:txBody>
            <a:bodyPr anchorCtr="0" anchor="ctr" bIns="25400" lIns="38100" spcFirstLastPara="1" rIns="38100" wrap="square" tIns="25400">
              <a:noAutofit/>
            </a:bodyPr>
            <a:lstStyle/>
            <a:p>
              <a:pPr indent="0" lvl="0" marL="0" marR="0" rtl="0" algn="ctr">
                <a:lnSpc>
                  <a:spcPct val="90000"/>
                </a:lnSpc>
                <a:spcBef>
                  <a:spcPts val="0"/>
                </a:spcBef>
                <a:spcAft>
                  <a:spcPts val="0"/>
                </a:spcAft>
                <a:buNone/>
              </a:pPr>
              <a:r>
                <a:rPr lang="en-US" sz="2000">
                  <a:solidFill>
                    <a:schemeClr val="dk1"/>
                  </a:solidFill>
                  <a:latin typeface="Source Sans Pro"/>
                  <a:ea typeface="Source Sans Pro"/>
                  <a:cs typeface="Source Sans Pro"/>
                  <a:sym typeface="Source Sans Pro"/>
                </a:rPr>
                <a:t>Creates a loan obligation</a:t>
              </a:r>
              <a:endParaRPr sz="2000">
                <a:solidFill>
                  <a:schemeClr val="dk1"/>
                </a:solidFill>
                <a:latin typeface="Source Sans Pro"/>
                <a:ea typeface="Source Sans Pro"/>
                <a:cs typeface="Source Sans Pro"/>
                <a:sym typeface="Source Sans Pro"/>
              </a:endParaRPr>
            </a:p>
          </p:txBody>
        </p:sp>
      </p:grpSp>
      <p:sp>
        <p:nvSpPr>
          <p:cNvPr id="114" name="Google Shape;114;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15" name="Google Shape;115;p11"/>
          <p:cNvSpPr txBox="1"/>
          <p:nvPr/>
        </p:nvSpPr>
        <p:spPr>
          <a:xfrm>
            <a:off x="632178" y="5463822"/>
            <a:ext cx="7721600" cy="95410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chemeClr val="dk1"/>
                </a:solidFill>
                <a:latin typeface="Arial"/>
                <a:ea typeface="Arial"/>
                <a:cs typeface="Arial"/>
                <a:sym typeface="Arial"/>
              </a:rPr>
              <a:t>* But “See photo ID” on back of your cards and Memorize your Pin </a:t>
            </a:r>
            <a:endParaRPr b="1" sz="28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pic>
        <p:nvPicPr>
          <p:cNvPr descr="SLD 13 ONLINE SAFETY.psd" id="121" name="Google Shape;121;p12"/>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122" name="Google Shape;122;p12"/>
          <p:cNvSpPr txBox="1"/>
          <p:nvPr>
            <p:ph type="title"/>
          </p:nvPr>
        </p:nvSpPr>
        <p:spPr>
          <a:xfrm>
            <a:off x="455613" y="130175"/>
            <a:ext cx="8688387" cy="873125"/>
          </a:xfrm>
          <a:prstGeom prst="rect">
            <a:avLst/>
          </a:prstGeom>
          <a:noFill/>
          <a:ln>
            <a:noFill/>
          </a:ln>
        </p:spPr>
        <p:txBody>
          <a:bodyPr anchorCtr="0" anchor="t" bIns="0" lIns="0" spcFirstLastPara="1" rIns="0" wrap="square" tIns="0">
            <a:noAutofit/>
          </a:bodyPr>
          <a:lstStyle/>
          <a:p>
            <a:pPr indent="0" lvl="0" marL="0" marR="0" rtl="0" algn="l">
              <a:lnSpc>
                <a:spcPct val="125000"/>
              </a:lnSpc>
              <a:spcBef>
                <a:spcPts val="0"/>
              </a:spcBef>
              <a:spcAft>
                <a:spcPts val="0"/>
              </a:spcAft>
              <a:buNone/>
            </a:pPr>
            <a:r>
              <a:rPr b="0" i="0" lang="en-US" sz="4800" u="none" cap="none" strike="noStrike">
                <a:solidFill>
                  <a:schemeClr val="dk1"/>
                </a:solidFill>
                <a:latin typeface="Source Sans Pro"/>
                <a:ea typeface="Source Sans Pro"/>
                <a:cs typeface="Source Sans Pro"/>
                <a:sym typeface="Source Sans Pro"/>
              </a:rPr>
              <a:t>Choosing a financial institution</a:t>
            </a:r>
            <a:endParaRPr/>
          </a:p>
        </p:txBody>
      </p:sp>
      <p:sp>
        <p:nvSpPr>
          <p:cNvPr id="123" name="Google Shape;123;p12"/>
          <p:cNvSpPr txBox="1"/>
          <p:nvPr>
            <p:ph idx="1" type="body"/>
          </p:nvPr>
        </p:nvSpPr>
        <p:spPr>
          <a:xfrm>
            <a:off x="457200" y="1028700"/>
            <a:ext cx="8375650" cy="5089525"/>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Convenience and services</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Withdrawal limits</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Funds availability (How soon can I use)</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Overdraft protection</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Now checking </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Electronic payments</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Online safety</a:t>
            </a:r>
            <a:endParaRPr/>
          </a:p>
          <a:p>
            <a:pPr indent="-438150" lvl="0" marL="438150" marR="0" rtl="0" algn="l">
              <a:lnSpc>
                <a:spcPct val="118750"/>
              </a:lnSpc>
              <a:spcBef>
                <a:spcPts val="1200"/>
              </a:spcBef>
              <a:spcAft>
                <a:spcPts val="0"/>
              </a:spcAft>
              <a:buClr>
                <a:srgbClr val="26374D"/>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Bank fees</a:t>
            </a:r>
            <a:endParaRPr/>
          </a:p>
        </p:txBody>
      </p:sp>
      <p:sp>
        <p:nvSpPr>
          <p:cNvPr id="124" name="Google Shape;12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3"/>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Common Check Writing</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Errors</a:t>
            </a:r>
            <a:endParaRPr/>
          </a:p>
        </p:txBody>
      </p:sp>
      <p:sp>
        <p:nvSpPr>
          <p:cNvPr id="131" name="Google Shape;131;p13"/>
          <p:cNvSpPr txBox="1"/>
          <p:nvPr>
            <p:ph idx="1" type="body"/>
          </p:nvPr>
        </p:nvSpPr>
        <p:spPr>
          <a:xfrm>
            <a:off x="520700" y="1717675"/>
            <a:ext cx="8197850" cy="4400550"/>
          </a:xfrm>
          <a:prstGeom prst="rect">
            <a:avLst/>
          </a:prstGeom>
          <a:noFill/>
          <a:ln>
            <a:noFill/>
          </a:ln>
        </p:spPr>
        <p:txBody>
          <a:bodyPr anchorCtr="0" anchor="t" bIns="0" lIns="0" spcFirstLastPara="1" rIns="0" wrap="square" tIns="0">
            <a:noAutofit/>
          </a:bodyPr>
          <a:lstStyle/>
          <a:p>
            <a:pPr indent="-438150" lvl="0" marL="438150" marR="0" rtl="0" algn="l">
              <a:lnSpc>
                <a:spcPct val="135714"/>
              </a:lnSpc>
              <a:spcBef>
                <a:spcPts val="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Illegibility</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Empty spaces</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Only filling in numbers</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Not signing check</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Not signing name as it appears</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Not lining through after the dollar amount</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Initialing errors</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Writing in pencil or felt tip pen</a:t>
            </a:r>
            <a:endParaRPr/>
          </a:p>
        </p:txBody>
      </p:sp>
      <p:sp>
        <p:nvSpPr>
          <p:cNvPr id="132" name="Google Shape;132;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pic>
        <p:nvPicPr>
          <p:cNvPr descr="FAKE CHECK 2014.jpg" id="133" name="Google Shape;133;p13"/>
          <p:cNvPicPr preferRelativeResize="0"/>
          <p:nvPr/>
        </p:nvPicPr>
        <p:blipFill rotWithShape="1">
          <a:blip r:embed="rId3">
            <a:alphaModFix/>
          </a:blip>
          <a:srcRect b="0" l="0" r="0" t="0"/>
          <a:stretch/>
        </p:blipFill>
        <p:spPr>
          <a:xfrm rot="480576">
            <a:off x="4264025" y="1417638"/>
            <a:ext cx="4206875" cy="1727200"/>
          </a:xfrm>
          <a:prstGeom prst="rect">
            <a:avLst/>
          </a:prstGeom>
          <a:noFill/>
          <a:ln>
            <a:noFill/>
          </a:ln>
          <a:effectLst>
            <a:outerShdw rotWithShape="0" dir="2700000" dist="38100">
              <a:srgbClr val="808080">
                <a:alpha val="42745"/>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8" name="Shape 138"/>
        <p:cNvGrpSpPr/>
        <p:nvPr/>
      </p:nvGrpSpPr>
      <p:grpSpPr>
        <a:xfrm>
          <a:off x="0" y="0"/>
          <a:ext cx="0" cy="0"/>
          <a:chOff x="0" y="0"/>
          <a:chExt cx="0" cy="0"/>
        </a:xfrm>
      </p:grpSpPr>
      <p:sp>
        <p:nvSpPr>
          <p:cNvPr id="139" name="Google Shape;139;p14"/>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Keeping Track of</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Transactions</a:t>
            </a:r>
            <a:endParaRPr/>
          </a:p>
        </p:txBody>
      </p:sp>
      <p:sp>
        <p:nvSpPr>
          <p:cNvPr id="140" name="Google Shape;14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141" name="Google Shape;141;p14"/>
          <p:cNvSpPr/>
          <p:nvPr/>
        </p:nvSpPr>
        <p:spPr>
          <a:xfrm>
            <a:off x="2333625" y="2401888"/>
            <a:ext cx="14288" cy="104775"/>
          </a:xfrm>
          <a:prstGeom prst="rect">
            <a:avLst/>
          </a:pr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2" name="Google Shape;142;p14"/>
          <p:cNvSpPr/>
          <p:nvPr/>
        </p:nvSpPr>
        <p:spPr>
          <a:xfrm>
            <a:off x="508000" y="2351088"/>
            <a:ext cx="6992938" cy="3787775"/>
          </a:xfrm>
          <a:prstGeom prst="rect">
            <a:avLst/>
          </a:prstGeom>
          <a:solidFill>
            <a:srgbClr val="FFFFFF"/>
          </a:solidFill>
          <a:ln cap="flat" cmpd="sng" w="9525">
            <a:solidFill>
              <a:schemeClr val="dk1"/>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3" name="Google Shape;143;p14"/>
          <p:cNvSpPr/>
          <p:nvPr/>
        </p:nvSpPr>
        <p:spPr>
          <a:xfrm>
            <a:off x="500063" y="6132513"/>
            <a:ext cx="7000875" cy="12700"/>
          </a:xfrm>
          <a:custGeom>
            <a:rect b="b" l="l" r="r" t="t"/>
            <a:pathLst>
              <a:path extrusionOk="0" h="8" w="4410">
                <a:moveTo>
                  <a:pt x="0" y="4"/>
                </a:moveTo>
                <a:lnTo>
                  <a:pt x="5" y="8"/>
                </a:lnTo>
                <a:lnTo>
                  <a:pt x="4410" y="8"/>
                </a:lnTo>
                <a:lnTo>
                  <a:pt x="4410" y="0"/>
                </a:lnTo>
                <a:lnTo>
                  <a:pt x="5" y="0"/>
                </a:lnTo>
                <a:lnTo>
                  <a:pt x="9" y="4"/>
                </a:lnTo>
                <a:lnTo>
                  <a:pt x="0" y="4"/>
                </a:lnTo>
                <a:lnTo>
                  <a:pt x="0" y="8"/>
                </a:lnTo>
                <a:lnTo>
                  <a:pt x="5" y="8"/>
                </a:lnTo>
                <a:lnTo>
                  <a:pt x="0"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4" name="Google Shape;144;p14"/>
          <p:cNvSpPr/>
          <p:nvPr/>
        </p:nvSpPr>
        <p:spPr>
          <a:xfrm>
            <a:off x="6643688" y="2647950"/>
            <a:ext cx="127000" cy="184150"/>
          </a:xfrm>
          <a:custGeom>
            <a:rect b="b" l="l" r="r" t="t"/>
            <a:pathLst>
              <a:path extrusionOk="0" h="116" w="80">
                <a:moveTo>
                  <a:pt x="49" y="13"/>
                </a:moveTo>
                <a:lnTo>
                  <a:pt x="27" y="38"/>
                </a:lnTo>
                <a:lnTo>
                  <a:pt x="22" y="42"/>
                </a:lnTo>
                <a:lnTo>
                  <a:pt x="18" y="42"/>
                </a:lnTo>
                <a:lnTo>
                  <a:pt x="16" y="46"/>
                </a:lnTo>
                <a:lnTo>
                  <a:pt x="13" y="49"/>
                </a:lnTo>
                <a:lnTo>
                  <a:pt x="13" y="53"/>
                </a:lnTo>
                <a:lnTo>
                  <a:pt x="16" y="55"/>
                </a:lnTo>
                <a:lnTo>
                  <a:pt x="18" y="59"/>
                </a:lnTo>
                <a:lnTo>
                  <a:pt x="20" y="59"/>
                </a:lnTo>
                <a:lnTo>
                  <a:pt x="22" y="59"/>
                </a:lnTo>
                <a:lnTo>
                  <a:pt x="27" y="57"/>
                </a:lnTo>
                <a:lnTo>
                  <a:pt x="27" y="55"/>
                </a:lnTo>
                <a:lnTo>
                  <a:pt x="31" y="55"/>
                </a:lnTo>
                <a:lnTo>
                  <a:pt x="33" y="53"/>
                </a:lnTo>
                <a:lnTo>
                  <a:pt x="40" y="51"/>
                </a:lnTo>
                <a:lnTo>
                  <a:pt x="44" y="51"/>
                </a:lnTo>
                <a:lnTo>
                  <a:pt x="51" y="49"/>
                </a:lnTo>
                <a:lnTo>
                  <a:pt x="53" y="51"/>
                </a:lnTo>
                <a:lnTo>
                  <a:pt x="56" y="51"/>
                </a:lnTo>
                <a:lnTo>
                  <a:pt x="58" y="53"/>
                </a:lnTo>
                <a:lnTo>
                  <a:pt x="60" y="57"/>
                </a:lnTo>
                <a:lnTo>
                  <a:pt x="62" y="59"/>
                </a:lnTo>
                <a:lnTo>
                  <a:pt x="62" y="63"/>
                </a:lnTo>
                <a:lnTo>
                  <a:pt x="64" y="66"/>
                </a:lnTo>
                <a:lnTo>
                  <a:pt x="64" y="70"/>
                </a:lnTo>
                <a:lnTo>
                  <a:pt x="62" y="76"/>
                </a:lnTo>
                <a:lnTo>
                  <a:pt x="60" y="83"/>
                </a:lnTo>
                <a:lnTo>
                  <a:pt x="58" y="89"/>
                </a:lnTo>
                <a:lnTo>
                  <a:pt x="53" y="93"/>
                </a:lnTo>
                <a:lnTo>
                  <a:pt x="49" y="100"/>
                </a:lnTo>
                <a:lnTo>
                  <a:pt x="44" y="102"/>
                </a:lnTo>
                <a:lnTo>
                  <a:pt x="36" y="104"/>
                </a:lnTo>
                <a:lnTo>
                  <a:pt x="29" y="104"/>
                </a:lnTo>
                <a:lnTo>
                  <a:pt x="24" y="104"/>
                </a:lnTo>
                <a:lnTo>
                  <a:pt x="20" y="100"/>
                </a:lnTo>
                <a:lnTo>
                  <a:pt x="18" y="97"/>
                </a:lnTo>
                <a:lnTo>
                  <a:pt x="16" y="93"/>
                </a:lnTo>
                <a:lnTo>
                  <a:pt x="16" y="91"/>
                </a:lnTo>
                <a:lnTo>
                  <a:pt x="18" y="91"/>
                </a:lnTo>
                <a:lnTo>
                  <a:pt x="18" y="89"/>
                </a:lnTo>
                <a:lnTo>
                  <a:pt x="18" y="87"/>
                </a:lnTo>
                <a:lnTo>
                  <a:pt x="18" y="85"/>
                </a:lnTo>
                <a:lnTo>
                  <a:pt x="16" y="83"/>
                </a:lnTo>
                <a:lnTo>
                  <a:pt x="13" y="80"/>
                </a:lnTo>
                <a:lnTo>
                  <a:pt x="11" y="80"/>
                </a:lnTo>
                <a:lnTo>
                  <a:pt x="7" y="80"/>
                </a:lnTo>
                <a:lnTo>
                  <a:pt x="4" y="83"/>
                </a:lnTo>
                <a:lnTo>
                  <a:pt x="0" y="87"/>
                </a:lnTo>
                <a:lnTo>
                  <a:pt x="0" y="89"/>
                </a:lnTo>
                <a:lnTo>
                  <a:pt x="0" y="95"/>
                </a:lnTo>
                <a:lnTo>
                  <a:pt x="2" y="102"/>
                </a:lnTo>
                <a:lnTo>
                  <a:pt x="4" y="106"/>
                </a:lnTo>
                <a:lnTo>
                  <a:pt x="9" y="110"/>
                </a:lnTo>
                <a:lnTo>
                  <a:pt x="13" y="112"/>
                </a:lnTo>
                <a:lnTo>
                  <a:pt x="16" y="114"/>
                </a:lnTo>
                <a:lnTo>
                  <a:pt x="20" y="116"/>
                </a:lnTo>
                <a:lnTo>
                  <a:pt x="24" y="116"/>
                </a:lnTo>
                <a:lnTo>
                  <a:pt x="36" y="116"/>
                </a:lnTo>
                <a:lnTo>
                  <a:pt x="47" y="114"/>
                </a:lnTo>
                <a:lnTo>
                  <a:pt x="56" y="110"/>
                </a:lnTo>
                <a:lnTo>
                  <a:pt x="64" y="106"/>
                </a:lnTo>
                <a:lnTo>
                  <a:pt x="71" y="97"/>
                </a:lnTo>
                <a:lnTo>
                  <a:pt x="76" y="89"/>
                </a:lnTo>
                <a:lnTo>
                  <a:pt x="78" y="78"/>
                </a:lnTo>
                <a:lnTo>
                  <a:pt x="80" y="68"/>
                </a:lnTo>
                <a:lnTo>
                  <a:pt x="80" y="59"/>
                </a:lnTo>
                <a:lnTo>
                  <a:pt x="78" y="53"/>
                </a:lnTo>
                <a:lnTo>
                  <a:pt x="76" y="49"/>
                </a:lnTo>
                <a:lnTo>
                  <a:pt x="71" y="44"/>
                </a:lnTo>
                <a:lnTo>
                  <a:pt x="69" y="40"/>
                </a:lnTo>
                <a:lnTo>
                  <a:pt x="64" y="38"/>
                </a:lnTo>
                <a:lnTo>
                  <a:pt x="60" y="36"/>
                </a:lnTo>
                <a:lnTo>
                  <a:pt x="56" y="36"/>
                </a:lnTo>
                <a:lnTo>
                  <a:pt x="51" y="36"/>
                </a:lnTo>
                <a:lnTo>
                  <a:pt x="49" y="36"/>
                </a:lnTo>
                <a:lnTo>
                  <a:pt x="47" y="36"/>
                </a:lnTo>
                <a:lnTo>
                  <a:pt x="44" y="38"/>
                </a:lnTo>
                <a:lnTo>
                  <a:pt x="67" y="15"/>
                </a:lnTo>
                <a:lnTo>
                  <a:pt x="67" y="13"/>
                </a:lnTo>
                <a:lnTo>
                  <a:pt x="69" y="10"/>
                </a:lnTo>
                <a:lnTo>
                  <a:pt x="69" y="8"/>
                </a:lnTo>
                <a:lnTo>
                  <a:pt x="71" y="4"/>
                </a:lnTo>
                <a:lnTo>
                  <a:pt x="69" y="4"/>
                </a:lnTo>
                <a:lnTo>
                  <a:pt x="67" y="2"/>
                </a:lnTo>
                <a:lnTo>
                  <a:pt x="64" y="2"/>
                </a:lnTo>
                <a:lnTo>
                  <a:pt x="60" y="0"/>
                </a:lnTo>
                <a:lnTo>
                  <a:pt x="13" y="0"/>
                </a:lnTo>
                <a:lnTo>
                  <a:pt x="9" y="2"/>
                </a:lnTo>
                <a:lnTo>
                  <a:pt x="7" y="2"/>
                </a:lnTo>
                <a:lnTo>
                  <a:pt x="7" y="4"/>
                </a:lnTo>
                <a:lnTo>
                  <a:pt x="7" y="17"/>
                </a:lnTo>
                <a:lnTo>
                  <a:pt x="4" y="17"/>
                </a:lnTo>
                <a:lnTo>
                  <a:pt x="4" y="19"/>
                </a:lnTo>
                <a:lnTo>
                  <a:pt x="4" y="21"/>
                </a:lnTo>
                <a:lnTo>
                  <a:pt x="4" y="23"/>
                </a:lnTo>
                <a:lnTo>
                  <a:pt x="4" y="25"/>
                </a:lnTo>
                <a:lnTo>
                  <a:pt x="7" y="27"/>
                </a:lnTo>
                <a:lnTo>
                  <a:pt x="9" y="27"/>
                </a:lnTo>
                <a:lnTo>
                  <a:pt x="13" y="30"/>
                </a:lnTo>
                <a:lnTo>
                  <a:pt x="16" y="27"/>
                </a:lnTo>
                <a:lnTo>
                  <a:pt x="18" y="27"/>
                </a:lnTo>
                <a:lnTo>
                  <a:pt x="20" y="25"/>
                </a:lnTo>
                <a:lnTo>
                  <a:pt x="20" y="23"/>
                </a:lnTo>
                <a:lnTo>
                  <a:pt x="20" y="21"/>
                </a:lnTo>
                <a:lnTo>
                  <a:pt x="20" y="19"/>
                </a:lnTo>
                <a:lnTo>
                  <a:pt x="20" y="13"/>
                </a:lnTo>
                <a:lnTo>
                  <a:pt x="49" y="1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5" name="Google Shape;145;p14"/>
          <p:cNvSpPr/>
          <p:nvPr/>
        </p:nvSpPr>
        <p:spPr>
          <a:xfrm>
            <a:off x="6788150" y="2644775"/>
            <a:ext cx="277813" cy="192088"/>
          </a:xfrm>
          <a:custGeom>
            <a:rect b="b" l="l" r="r" t="t"/>
            <a:pathLst>
              <a:path extrusionOk="0" h="121" w="175">
                <a:moveTo>
                  <a:pt x="40" y="121"/>
                </a:moveTo>
                <a:lnTo>
                  <a:pt x="47" y="118"/>
                </a:lnTo>
                <a:lnTo>
                  <a:pt x="53" y="116"/>
                </a:lnTo>
                <a:lnTo>
                  <a:pt x="62" y="112"/>
                </a:lnTo>
                <a:lnTo>
                  <a:pt x="69" y="106"/>
                </a:lnTo>
                <a:lnTo>
                  <a:pt x="73" y="99"/>
                </a:lnTo>
                <a:lnTo>
                  <a:pt x="78" y="91"/>
                </a:lnTo>
                <a:lnTo>
                  <a:pt x="82" y="80"/>
                </a:lnTo>
                <a:lnTo>
                  <a:pt x="82" y="70"/>
                </a:lnTo>
                <a:lnTo>
                  <a:pt x="82" y="63"/>
                </a:lnTo>
                <a:lnTo>
                  <a:pt x="82" y="59"/>
                </a:lnTo>
                <a:lnTo>
                  <a:pt x="80" y="55"/>
                </a:lnTo>
                <a:lnTo>
                  <a:pt x="76" y="51"/>
                </a:lnTo>
                <a:lnTo>
                  <a:pt x="73" y="46"/>
                </a:lnTo>
                <a:lnTo>
                  <a:pt x="69" y="44"/>
                </a:lnTo>
                <a:lnTo>
                  <a:pt x="62" y="42"/>
                </a:lnTo>
                <a:lnTo>
                  <a:pt x="58" y="40"/>
                </a:lnTo>
                <a:lnTo>
                  <a:pt x="51" y="42"/>
                </a:lnTo>
                <a:lnTo>
                  <a:pt x="44" y="44"/>
                </a:lnTo>
                <a:lnTo>
                  <a:pt x="38" y="46"/>
                </a:lnTo>
                <a:lnTo>
                  <a:pt x="33" y="51"/>
                </a:lnTo>
                <a:lnTo>
                  <a:pt x="29" y="57"/>
                </a:lnTo>
                <a:lnTo>
                  <a:pt x="22" y="63"/>
                </a:lnTo>
                <a:lnTo>
                  <a:pt x="20" y="70"/>
                </a:lnTo>
                <a:lnTo>
                  <a:pt x="16" y="74"/>
                </a:lnTo>
                <a:lnTo>
                  <a:pt x="16" y="72"/>
                </a:lnTo>
                <a:lnTo>
                  <a:pt x="16" y="70"/>
                </a:lnTo>
                <a:lnTo>
                  <a:pt x="16" y="68"/>
                </a:lnTo>
                <a:lnTo>
                  <a:pt x="16" y="65"/>
                </a:lnTo>
                <a:lnTo>
                  <a:pt x="16" y="57"/>
                </a:lnTo>
                <a:lnTo>
                  <a:pt x="18" y="48"/>
                </a:lnTo>
                <a:lnTo>
                  <a:pt x="20" y="38"/>
                </a:lnTo>
                <a:lnTo>
                  <a:pt x="24" y="32"/>
                </a:lnTo>
                <a:lnTo>
                  <a:pt x="29" y="23"/>
                </a:lnTo>
                <a:lnTo>
                  <a:pt x="36" y="17"/>
                </a:lnTo>
                <a:lnTo>
                  <a:pt x="42" y="12"/>
                </a:lnTo>
                <a:lnTo>
                  <a:pt x="49" y="12"/>
                </a:lnTo>
                <a:lnTo>
                  <a:pt x="53" y="12"/>
                </a:lnTo>
                <a:lnTo>
                  <a:pt x="56" y="12"/>
                </a:lnTo>
                <a:lnTo>
                  <a:pt x="58" y="15"/>
                </a:lnTo>
                <a:lnTo>
                  <a:pt x="60" y="17"/>
                </a:lnTo>
                <a:lnTo>
                  <a:pt x="60" y="19"/>
                </a:lnTo>
                <a:lnTo>
                  <a:pt x="60" y="21"/>
                </a:lnTo>
                <a:lnTo>
                  <a:pt x="62" y="23"/>
                </a:lnTo>
                <a:lnTo>
                  <a:pt x="67" y="23"/>
                </a:lnTo>
                <a:lnTo>
                  <a:pt x="69" y="23"/>
                </a:lnTo>
                <a:lnTo>
                  <a:pt x="73" y="21"/>
                </a:lnTo>
                <a:lnTo>
                  <a:pt x="76" y="19"/>
                </a:lnTo>
                <a:lnTo>
                  <a:pt x="76" y="17"/>
                </a:lnTo>
                <a:lnTo>
                  <a:pt x="76" y="12"/>
                </a:lnTo>
                <a:lnTo>
                  <a:pt x="73" y="8"/>
                </a:lnTo>
                <a:lnTo>
                  <a:pt x="71" y="6"/>
                </a:lnTo>
                <a:lnTo>
                  <a:pt x="69" y="4"/>
                </a:lnTo>
                <a:lnTo>
                  <a:pt x="64" y="2"/>
                </a:lnTo>
                <a:lnTo>
                  <a:pt x="60" y="0"/>
                </a:lnTo>
                <a:lnTo>
                  <a:pt x="56" y="0"/>
                </a:lnTo>
                <a:lnTo>
                  <a:pt x="51" y="0"/>
                </a:lnTo>
                <a:lnTo>
                  <a:pt x="40" y="0"/>
                </a:lnTo>
                <a:lnTo>
                  <a:pt x="31" y="6"/>
                </a:lnTo>
                <a:lnTo>
                  <a:pt x="22" y="12"/>
                </a:lnTo>
                <a:lnTo>
                  <a:pt x="13" y="23"/>
                </a:lnTo>
                <a:lnTo>
                  <a:pt x="9" y="34"/>
                </a:lnTo>
                <a:lnTo>
                  <a:pt x="5" y="44"/>
                </a:lnTo>
                <a:lnTo>
                  <a:pt x="0" y="57"/>
                </a:lnTo>
                <a:lnTo>
                  <a:pt x="0" y="70"/>
                </a:lnTo>
                <a:lnTo>
                  <a:pt x="0" y="74"/>
                </a:lnTo>
                <a:lnTo>
                  <a:pt x="0" y="80"/>
                </a:lnTo>
                <a:lnTo>
                  <a:pt x="2" y="85"/>
                </a:lnTo>
                <a:lnTo>
                  <a:pt x="2" y="89"/>
                </a:lnTo>
                <a:lnTo>
                  <a:pt x="2" y="93"/>
                </a:lnTo>
                <a:lnTo>
                  <a:pt x="2" y="97"/>
                </a:lnTo>
                <a:lnTo>
                  <a:pt x="5" y="102"/>
                </a:lnTo>
                <a:lnTo>
                  <a:pt x="9" y="102"/>
                </a:lnTo>
                <a:lnTo>
                  <a:pt x="11" y="106"/>
                </a:lnTo>
                <a:lnTo>
                  <a:pt x="16" y="110"/>
                </a:lnTo>
                <a:lnTo>
                  <a:pt x="20" y="112"/>
                </a:lnTo>
                <a:lnTo>
                  <a:pt x="22" y="114"/>
                </a:lnTo>
                <a:lnTo>
                  <a:pt x="27" y="116"/>
                </a:lnTo>
                <a:lnTo>
                  <a:pt x="31" y="118"/>
                </a:lnTo>
                <a:lnTo>
                  <a:pt x="36" y="121"/>
                </a:lnTo>
                <a:lnTo>
                  <a:pt x="40" y="121"/>
                </a:lnTo>
                <a:close/>
                <a:moveTo>
                  <a:pt x="38" y="106"/>
                </a:moveTo>
                <a:lnTo>
                  <a:pt x="33" y="104"/>
                </a:lnTo>
                <a:lnTo>
                  <a:pt x="27" y="102"/>
                </a:lnTo>
                <a:lnTo>
                  <a:pt x="22" y="95"/>
                </a:lnTo>
                <a:lnTo>
                  <a:pt x="20" y="89"/>
                </a:lnTo>
                <a:lnTo>
                  <a:pt x="22" y="82"/>
                </a:lnTo>
                <a:lnTo>
                  <a:pt x="27" y="76"/>
                </a:lnTo>
                <a:lnTo>
                  <a:pt x="31" y="72"/>
                </a:lnTo>
                <a:lnTo>
                  <a:pt x="36" y="68"/>
                </a:lnTo>
                <a:lnTo>
                  <a:pt x="40" y="63"/>
                </a:lnTo>
                <a:lnTo>
                  <a:pt x="44" y="59"/>
                </a:lnTo>
                <a:lnTo>
                  <a:pt x="51" y="57"/>
                </a:lnTo>
                <a:lnTo>
                  <a:pt x="56" y="55"/>
                </a:lnTo>
                <a:lnTo>
                  <a:pt x="60" y="57"/>
                </a:lnTo>
                <a:lnTo>
                  <a:pt x="64" y="61"/>
                </a:lnTo>
                <a:lnTo>
                  <a:pt x="67" y="65"/>
                </a:lnTo>
                <a:lnTo>
                  <a:pt x="67" y="70"/>
                </a:lnTo>
                <a:lnTo>
                  <a:pt x="67" y="78"/>
                </a:lnTo>
                <a:lnTo>
                  <a:pt x="64" y="85"/>
                </a:lnTo>
                <a:lnTo>
                  <a:pt x="62" y="91"/>
                </a:lnTo>
                <a:lnTo>
                  <a:pt x="58" y="97"/>
                </a:lnTo>
                <a:lnTo>
                  <a:pt x="53" y="102"/>
                </a:lnTo>
                <a:lnTo>
                  <a:pt x="49" y="104"/>
                </a:lnTo>
                <a:lnTo>
                  <a:pt x="44" y="106"/>
                </a:lnTo>
                <a:lnTo>
                  <a:pt x="38" y="106"/>
                </a:lnTo>
                <a:close/>
                <a:moveTo>
                  <a:pt x="133" y="121"/>
                </a:moveTo>
                <a:lnTo>
                  <a:pt x="140" y="118"/>
                </a:lnTo>
                <a:lnTo>
                  <a:pt x="149" y="116"/>
                </a:lnTo>
                <a:lnTo>
                  <a:pt x="155" y="112"/>
                </a:lnTo>
                <a:lnTo>
                  <a:pt x="162" y="106"/>
                </a:lnTo>
                <a:lnTo>
                  <a:pt x="169" y="99"/>
                </a:lnTo>
                <a:lnTo>
                  <a:pt x="173" y="91"/>
                </a:lnTo>
                <a:lnTo>
                  <a:pt x="175" y="80"/>
                </a:lnTo>
                <a:lnTo>
                  <a:pt x="175" y="70"/>
                </a:lnTo>
                <a:lnTo>
                  <a:pt x="175" y="63"/>
                </a:lnTo>
                <a:lnTo>
                  <a:pt x="175" y="59"/>
                </a:lnTo>
                <a:lnTo>
                  <a:pt x="173" y="55"/>
                </a:lnTo>
                <a:lnTo>
                  <a:pt x="171" y="51"/>
                </a:lnTo>
                <a:lnTo>
                  <a:pt x="167" y="46"/>
                </a:lnTo>
                <a:lnTo>
                  <a:pt x="162" y="44"/>
                </a:lnTo>
                <a:lnTo>
                  <a:pt x="158" y="42"/>
                </a:lnTo>
                <a:lnTo>
                  <a:pt x="151" y="40"/>
                </a:lnTo>
                <a:lnTo>
                  <a:pt x="144" y="42"/>
                </a:lnTo>
                <a:lnTo>
                  <a:pt x="138" y="44"/>
                </a:lnTo>
                <a:lnTo>
                  <a:pt x="131" y="46"/>
                </a:lnTo>
                <a:lnTo>
                  <a:pt x="127" y="51"/>
                </a:lnTo>
                <a:lnTo>
                  <a:pt x="122" y="57"/>
                </a:lnTo>
                <a:lnTo>
                  <a:pt x="118" y="63"/>
                </a:lnTo>
                <a:lnTo>
                  <a:pt x="113" y="70"/>
                </a:lnTo>
                <a:lnTo>
                  <a:pt x="109" y="74"/>
                </a:lnTo>
                <a:lnTo>
                  <a:pt x="109" y="72"/>
                </a:lnTo>
                <a:lnTo>
                  <a:pt x="109" y="70"/>
                </a:lnTo>
                <a:lnTo>
                  <a:pt x="109" y="68"/>
                </a:lnTo>
                <a:lnTo>
                  <a:pt x="109" y="65"/>
                </a:lnTo>
                <a:lnTo>
                  <a:pt x="109" y="57"/>
                </a:lnTo>
                <a:lnTo>
                  <a:pt x="111" y="48"/>
                </a:lnTo>
                <a:lnTo>
                  <a:pt x="113" y="38"/>
                </a:lnTo>
                <a:lnTo>
                  <a:pt x="118" y="32"/>
                </a:lnTo>
                <a:lnTo>
                  <a:pt x="122" y="23"/>
                </a:lnTo>
                <a:lnTo>
                  <a:pt x="129" y="17"/>
                </a:lnTo>
                <a:lnTo>
                  <a:pt x="136" y="12"/>
                </a:lnTo>
                <a:lnTo>
                  <a:pt x="142" y="12"/>
                </a:lnTo>
                <a:lnTo>
                  <a:pt x="147" y="12"/>
                </a:lnTo>
                <a:lnTo>
                  <a:pt x="149" y="12"/>
                </a:lnTo>
                <a:lnTo>
                  <a:pt x="151" y="15"/>
                </a:lnTo>
                <a:lnTo>
                  <a:pt x="153" y="17"/>
                </a:lnTo>
                <a:lnTo>
                  <a:pt x="153" y="19"/>
                </a:lnTo>
                <a:lnTo>
                  <a:pt x="153" y="21"/>
                </a:lnTo>
                <a:lnTo>
                  <a:pt x="155" y="23"/>
                </a:lnTo>
                <a:lnTo>
                  <a:pt x="160" y="23"/>
                </a:lnTo>
                <a:lnTo>
                  <a:pt x="162" y="23"/>
                </a:lnTo>
                <a:lnTo>
                  <a:pt x="167" y="21"/>
                </a:lnTo>
                <a:lnTo>
                  <a:pt x="169" y="19"/>
                </a:lnTo>
                <a:lnTo>
                  <a:pt x="169" y="17"/>
                </a:lnTo>
                <a:lnTo>
                  <a:pt x="169" y="12"/>
                </a:lnTo>
                <a:lnTo>
                  <a:pt x="167" y="8"/>
                </a:lnTo>
                <a:lnTo>
                  <a:pt x="164" y="6"/>
                </a:lnTo>
                <a:lnTo>
                  <a:pt x="162" y="4"/>
                </a:lnTo>
                <a:lnTo>
                  <a:pt x="158" y="2"/>
                </a:lnTo>
                <a:lnTo>
                  <a:pt x="153" y="0"/>
                </a:lnTo>
                <a:lnTo>
                  <a:pt x="149" y="0"/>
                </a:lnTo>
                <a:lnTo>
                  <a:pt x="144" y="0"/>
                </a:lnTo>
                <a:lnTo>
                  <a:pt x="133" y="0"/>
                </a:lnTo>
                <a:lnTo>
                  <a:pt x="124" y="6"/>
                </a:lnTo>
                <a:lnTo>
                  <a:pt x="116" y="12"/>
                </a:lnTo>
                <a:lnTo>
                  <a:pt x="109" y="23"/>
                </a:lnTo>
                <a:lnTo>
                  <a:pt x="102" y="34"/>
                </a:lnTo>
                <a:lnTo>
                  <a:pt x="98" y="44"/>
                </a:lnTo>
                <a:lnTo>
                  <a:pt x="96" y="57"/>
                </a:lnTo>
                <a:lnTo>
                  <a:pt x="93" y="70"/>
                </a:lnTo>
                <a:lnTo>
                  <a:pt x="93" y="74"/>
                </a:lnTo>
                <a:lnTo>
                  <a:pt x="93" y="80"/>
                </a:lnTo>
                <a:lnTo>
                  <a:pt x="96" y="85"/>
                </a:lnTo>
                <a:lnTo>
                  <a:pt x="96" y="89"/>
                </a:lnTo>
                <a:lnTo>
                  <a:pt x="96" y="93"/>
                </a:lnTo>
                <a:lnTo>
                  <a:pt x="96" y="97"/>
                </a:lnTo>
                <a:lnTo>
                  <a:pt x="100" y="102"/>
                </a:lnTo>
                <a:lnTo>
                  <a:pt x="102" y="102"/>
                </a:lnTo>
                <a:lnTo>
                  <a:pt x="107" y="106"/>
                </a:lnTo>
                <a:lnTo>
                  <a:pt x="109" y="110"/>
                </a:lnTo>
                <a:lnTo>
                  <a:pt x="113" y="112"/>
                </a:lnTo>
                <a:lnTo>
                  <a:pt x="118" y="114"/>
                </a:lnTo>
                <a:lnTo>
                  <a:pt x="120" y="116"/>
                </a:lnTo>
                <a:lnTo>
                  <a:pt x="124" y="118"/>
                </a:lnTo>
                <a:lnTo>
                  <a:pt x="129" y="121"/>
                </a:lnTo>
                <a:lnTo>
                  <a:pt x="133" y="121"/>
                </a:lnTo>
                <a:close/>
                <a:moveTo>
                  <a:pt x="131" y="106"/>
                </a:moveTo>
                <a:lnTo>
                  <a:pt x="127" y="104"/>
                </a:lnTo>
                <a:lnTo>
                  <a:pt x="122" y="102"/>
                </a:lnTo>
                <a:lnTo>
                  <a:pt x="118" y="95"/>
                </a:lnTo>
                <a:lnTo>
                  <a:pt x="116" y="89"/>
                </a:lnTo>
                <a:lnTo>
                  <a:pt x="118" y="82"/>
                </a:lnTo>
                <a:lnTo>
                  <a:pt x="122" y="76"/>
                </a:lnTo>
                <a:lnTo>
                  <a:pt x="124" y="72"/>
                </a:lnTo>
                <a:lnTo>
                  <a:pt x="129" y="68"/>
                </a:lnTo>
                <a:lnTo>
                  <a:pt x="133" y="63"/>
                </a:lnTo>
                <a:lnTo>
                  <a:pt x="140" y="59"/>
                </a:lnTo>
                <a:lnTo>
                  <a:pt x="144" y="57"/>
                </a:lnTo>
                <a:lnTo>
                  <a:pt x="149" y="55"/>
                </a:lnTo>
                <a:lnTo>
                  <a:pt x="155" y="57"/>
                </a:lnTo>
                <a:lnTo>
                  <a:pt x="158" y="61"/>
                </a:lnTo>
                <a:lnTo>
                  <a:pt x="160" y="65"/>
                </a:lnTo>
                <a:lnTo>
                  <a:pt x="160" y="70"/>
                </a:lnTo>
                <a:lnTo>
                  <a:pt x="160" y="78"/>
                </a:lnTo>
                <a:lnTo>
                  <a:pt x="158" y="85"/>
                </a:lnTo>
                <a:lnTo>
                  <a:pt x="155" y="91"/>
                </a:lnTo>
                <a:lnTo>
                  <a:pt x="151" y="97"/>
                </a:lnTo>
                <a:lnTo>
                  <a:pt x="147" y="102"/>
                </a:lnTo>
                <a:lnTo>
                  <a:pt x="142" y="104"/>
                </a:lnTo>
                <a:lnTo>
                  <a:pt x="136" y="106"/>
                </a:lnTo>
                <a:lnTo>
                  <a:pt x="131"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6" name="Google Shape;146;p14"/>
          <p:cNvSpPr/>
          <p:nvPr/>
        </p:nvSpPr>
        <p:spPr>
          <a:xfrm>
            <a:off x="7161213" y="2647950"/>
            <a:ext cx="112712" cy="184150"/>
          </a:xfrm>
          <a:custGeom>
            <a:rect b="b" l="l" r="r" t="t"/>
            <a:pathLst>
              <a:path extrusionOk="0" h="116" w="71">
                <a:moveTo>
                  <a:pt x="71" y="106"/>
                </a:moveTo>
                <a:lnTo>
                  <a:pt x="71" y="97"/>
                </a:lnTo>
                <a:lnTo>
                  <a:pt x="69" y="93"/>
                </a:lnTo>
                <a:lnTo>
                  <a:pt x="67" y="91"/>
                </a:lnTo>
                <a:lnTo>
                  <a:pt x="65" y="89"/>
                </a:lnTo>
                <a:lnTo>
                  <a:pt x="60" y="91"/>
                </a:lnTo>
                <a:lnTo>
                  <a:pt x="58" y="93"/>
                </a:lnTo>
                <a:lnTo>
                  <a:pt x="56" y="95"/>
                </a:lnTo>
                <a:lnTo>
                  <a:pt x="56" y="102"/>
                </a:lnTo>
                <a:lnTo>
                  <a:pt x="20" y="102"/>
                </a:lnTo>
                <a:lnTo>
                  <a:pt x="23" y="95"/>
                </a:lnTo>
                <a:lnTo>
                  <a:pt x="27" y="89"/>
                </a:lnTo>
                <a:lnTo>
                  <a:pt x="29" y="85"/>
                </a:lnTo>
                <a:lnTo>
                  <a:pt x="34" y="80"/>
                </a:lnTo>
                <a:lnTo>
                  <a:pt x="38" y="76"/>
                </a:lnTo>
                <a:lnTo>
                  <a:pt x="40" y="72"/>
                </a:lnTo>
                <a:lnTo>
                  <a:pt x="47" y="68"/>
                </a:lnTo>
                <a:lnTo>
                  <a:pt x="49" y="63"/>
                </a:lnTo>
                <a:lnTo>
                  <a:pt x="54" y="61"/>
                </a:lnTo>
                <a:lnTo>
                  <a:pt x="56" y="57"/>
                </a:lnTo>
                <a:lnTo>
                  <a:pt x="60" y="55"/>
                </a:lnTo>
                <a:lnTo>
                  <a:pt x="63" y="51"/>
                </a:lnTo>
                <a:lnTo>
                  <a:pt x="65" y="44"/>
                </a:lnTo>
                <a:lnTo>
                  <a:pt x="67" y="40"/>
                </a:lnTo>
                <a:lnTo>
                  <a:pt x="67" y="34"/>
                </a:lnTo>
                <a:lnTo>
                  <a:pt x="67" y="25"/>
                </a:lnTo>
                <a:lnTo>
                  <a:pt x="67" y="19"/>
                </a:lnTo>
                <a:lnTo>
                  <a:pt x="67" y="15"/>
                </a:lnTo>
                <a:lnTo>
                  <a:pt x="65" y="10"/>
                </a:lnTo>
                <a:lnTo>
                  <a:pt x="60" y="6"/>
                </a:lnTo>
                <a:lnTo>
                  <a:pt x="56" y="4"/>
                </a:lnTo>
                <a:lnTo>
                  <a:pt x="54" y="2"/>
                </a:lnTo>
                <a:lnTo>
                  <a:pt x="47" y="0"/>
                </a:lnTo>
                <a:lnTo>
                  <a:pt x="43" y="0"/>
                </a:lnTo>
                <a:lnTo>
                  <a:pt x="36" y="0"/>
                </a:lnTo>
                <a:lnTo>
                  <a:pt x="29" y="0"/>
                </a:lnTo>
                <a:lnTo>
                  <a:pt x="23" y="2"/>
                </a:lnTo>
                <a:lnTo>
                  <a:pt x="18" y="4"/>
                </a:lnTo>
                <a:lnTo>
                  <a:pt x="14" y="8"/>
                </a:lnTo>
                <a:lnTo>
                  <a:pt x="12" y="13"/>
                </a:lnTo>
                <a:lnTo>
                  <a:pt x="7" y="17"/>
                </a:lnTo>
                <a:lnTo>
                  <a:pt x="5" y="23"/>
                </a:lnTo>
                <a:lnTo>
                  <a:pt x="3" y="23"/>
                </a:lnTo>
                <a:lnTo>
                  <a:pt x="0" y="23"/>
                </a:lnTo>
                <a:lnTo>
                  <a:pt x="0" y="25"/>
                </a:lnTo>
                <a:lnTo>
                  <a:pt x="0" y="30"/>
                </a:lnTo>
                <a:lnTo>
                  <a:pt x="0" y="32"/>
                </a:lnTo>
                <a:lnTo>
                  <a:pt x="0" y="34"/>
                </a:lnTo>
                <a:lnTo>
                  <a:pt x="5" y="36"/>
                </a:lnTo>
                <a:lnTo>
                  <a:pt x="9" y="36"/>
                </a:lnTo>
                <a:lnTo>
                  <a:pt x="14" y="36"/>
                </a:lnTo>
                <a:lnTo>
                  <a:pt x="16" y="36"/>
                </a:lnTo>
                <a:lnTo>
                  <a:pt x="18" y="34"/>
                </a:lnTo>
                <a:lnTo>
                  <a:pt x="20" y="32"/>
                </a:lnTo>
                <a:lnTo>
                  <a:pt x="20" y="30"/>
                </a:lnTo>
                <a:lnTo>
                  <a:pt x="20" y="27"/>
                </a:lnTo>
                <a:lnTo>
                  <a:pt x="20" y="25"/>
                </a:lnTo>
                <a:lnTo>
                  <a:pt x="20" y="23"/>
                </a:lnTo>
                <a:lnTo>
                  <a:pt x="23" y="21"/>
                </a:lnTo>
                <a:lnTo>
                  <a:pt x="25" y="17"/>
                </a:lnTo>
                <a:lnTo>
                  <a:pt x="27" y="17"/>
                </a:lnTo>
                <a:lnTo>
                  <a:pt x="29" y="15"/>
                </a:lnTo>
                <a:lnTo>
                  <a:pt x="34" y="13"/>
                </a:lnTo>
                <a:lnTo>
                  <a:pt x="36" y="10"/>
                </a:lnTo>
                <a:lnTo>
                  <a:pt x="40" y="10"/>
                </a:lnTo>
                <a:lnTo>
                  <a:pt x="45" y="13"/>
                </a:lnTo>
                <a:lnTo>
                  <a:pt x="49" y="15"/>
                </a:lnTo>
                <a:lnTo>
                  <a:pt x="51" y="19"/>
                </a:lnTo>
                <a:lnTo>
                  <a:pt x="54" y="25"/>
                </a:lnTo>
                <a:lnTo>
                  <a:pt x="54" y="30"/>
                </a:lnTo>
                <a:lnTo>
                  <a:pt x="51" y="34"/>
                </a:lnTo>
                <a:lnTo>
                  <a:pt x="51" y="36"/>
                </a:lnTo>
                <a:lnTo>
                  <a:pt x="49" y="40"/>
                </a:lnTo>
                <a:lnTo>
                  <a:pt x="47" y="44"/>
                </a:lnTo>
                <a:lnTo>
                  <a:pt x="47" y="46"/>
                </a:lnTo>
                <a:lnTo>
                  <a:pt x="45" y="51"/>
                </a:lnTo>
                <a:lnTo>
                  <a:pt x="40" y="53"/>
                </a:lnTo>
                <a:lnTo>
                  <a:pt x="36" y="57"/>
                </a:lnTo>
                <a:lnTo>
                  <a:pt x="34" y="59"/>
                </a:lnTo>
                <a:lnTo>
                  <a:pt x="29" y="61"/>
                </a:lnTo>
                <a:lnTo>
                  <a:pt x="27" y="66"/>
                </a:lnTo>
                <a:lnTo>
                  <a:pt x="23" y="70"/>
                </a:lnTo>
                <a:lnTo>
                  <a:pt x="18" y="74"/>
                </a:lnTo>
                <a:lnTo>
                  <a:pt x="14" y="80"/>
                </a:lnTo>
                <a:lnTo>
                  <a:pt x="9" y="87"/>
                </a:lnTo>
                <a:lnTo>
                  <a:pt x="7" y="89"/>
                </a:lnTo>
                <a:lnTo>
                  <a:pt x="7" y="93"/>
                </a:lnTo>
                <a:lnTo>
                  <a:pt x="5" y="95"/>
                </a:lnTo>
                <a:lnTo>
                  <a:pt x="3" y="100"/>
                </a:lnTo>
                <a:lnTo>
                  <a:pt x="0" y="102"/>
                </a:lnTo>
                <a:lnTo>
                  <a:pt x="0" y="106"/>
                </a:lnTo>
                <a:lnTo>
                  <a:pt x="0" y="108"/>
                </a:lnTo>
                <a:lnTo>
                  <a:pt x="0" y="112"/>
                </a:lnTo>
                <a:lnTo>
                  <a:pt x="0" y="114"/>
                </a:lnTo>
                <a:lnTo>
                  <a:pt x="3" y="116"/>
                </a:lnTo>
                <a:lnTo>
                  <a:pt x="7" y="116"/>
                </a:lnTo>
                <a:lnTo>
                  <a:pt x="9" y="116"/>
                </a:lnTo>
                <a:lnTo>
                  <a:pt x="12" y="116"/>
                </a:lnTo>
                <a:lnTo>
                  <a:pt x="14" y="114"/>
                </a:lnTo>
                <a:lnTo>
                  <a:pt x="16" y="114"/>
                </a:lnTo>
                <a:lnTo>
                  <a:pt x="67" y="114"/>
                </a:lnTo>
                <a:lnTo>
                  <a:pt x="69" y="112"/>
                </a:lnTo>
                <a:lnTo>
                  <a:pt x="71" y="108"/>
                </a:lnTo>
                <a:lnTo>
                  <a:pt x="71"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7" name="Google Shape;147;p14"/>
          <p:cNvSpPr/>
          <p:nvPr/>
        </p:nvSpPr>
        <p:spPr>
          <a:xfrm>
            <a:off x="7278688" y="2647950"/>
            <a:ext cx="147637" cy="180975"/>
          </a:xfrm>
          <a:custGeom>
            <a:rect b="b" l="l" r="r" t="t"/>
            <a:pathLst>
              <a:path extrusionOk="0" h="114" w="93">
                <a:moveTo>
                  <a:pt x="55" y="78"/>
                </a:moveTo>
                <a:lnTo>
                  <a:pt x="55" y="106"/>
                </a:lnTo>
                <a:lnTo>
                  <a:pt x="53" y="106"/>
                </a:lnTo>
                <a:lnTo>
                  <a:pt x="53" y="108"/>
                </a:lnTo>
                <a:lnTo>
                  <a:pt x="53" y="110"/>
                </a:lnTo>
                <a:lnTo>
                  <a:pt x="55" y="112"/>
                </a:lnTo>
                <a:lnTo>
                  <a:pt x="57" y="114"/>
                </a:lnTo>
                <a:lnTo>
                  <a:pt x="60" y="114"/>
                </a:lnTo>
                <a:lnTo>
                  <a:pt x="64" y="114"/>
                </a:lnTo>
                <a:lnTo>
                  <a:pt x="69" y="112"/>
                </a:lnTo>
                <a:lnTo>
                  <a:pt x="71" y="110"/>
                </a:lnTo>
                <a:lnTo>
                  <a:pt x="73" y="108"/>
                </a:lnTo>
                <a:lnTo>
                  <a:pt x="73" y="106"/>
                </a:lnTo>
                <a:lnTo>
                  <a:pt x="71" y="106"/>
                </a:lnTo>
                <a:lnTo>
                  <a:pt x="71" y="104"/>
                </a:lnTo>
                <a:lnTo>
                  <a:pt x="71" y="76"/>
                </a:lnTo>
                <a:lnTo>
                  <a:pt x="80" y="74"/>
                </a:lnTo>
                <a:lnTo>
                  <a:pt x="82" y="76"/>
                </a:lnTo>
                <a:lnTo>
                  <a:pt x="84" y="76"/>
                </a:lnTo>
                <a:lnTo>
                  <a:pt x="86" y="74"/>
                </a:lnTo>
                <a:lnTo>
                  <a:pt x="88" y="74"/>
                </a:lnTo>
                <a:lnTo>
                  <a:pt x="91" y="72"/>
                </a:lnTo>
                <a:lnTo>
                  <a:pt x="93" y="68"/>
                </a:lnTo>
                <a:lnTo>
                  <a:pt x="91" y="63"/>
                </a:lnTo>
                <a:lnTo>
                  <a:pt x="88" y="61"/>
                </a:lnTo>
                <a:lnTo>
                  <a:pt x="86" y="59"/>
                </a:lnTo>
                <a:lnTo>
                  <a:pt x="84" y="59"/>
                </a:lnTo>
                <a:lnTo>
                  <a:pt x="82" y="59"/>
                </a:lnTo>
                <a:lnTo>
                  <a:pt x="82" y="61"/>
                </a:lnTo>
                <a:lnTo>
                  <a:pt x="80" y="61"/>
                </a:lnTo>
                <a:lnTo>
                  <a:pt x="71" y="63"/>
                </a:lnTo>
                <a:lnTo>
                  <a:pt x="71" y="13"/>
                </a:lnTo>
                <a:lnTo>
                  <a:pt x="71" y="10"/>
                </a:lnTo>
                <a:lnTo>
                  <a:pt x="71" y="8"/>
                </a:lnTo>
                <a:lnTo>
                  <a:pt x="71" y="4"/>
                </a:lnTo>
                <a:lnTo>
                  <a:pt x="69" y="4"/>
                </a:lnTo>
                <a:lnTo>
                  <a:pt x="66" y="2"/>
                </a:lnTo>
                <a:lnTo>
                  <a:pt x="60" y="0"/>
                </a:lnTo>
                <a:lnTo>
                  <a:pt x="57" y="2"/>
                </a:lnTo>
                <a:lnTo>
                  <a:pt x="53" y="2"/>
                </a:lnTo>
                <a:lnTo>
                  <a:pt x="53" y="4"/>
                </a:lnTo>
                <a:lnTo>
                  <a:pt x="51" y="6"/>
                </a:lnTo>
                <a:lnTo>
                  <a:pt x="6" y="72"/>
                </a:lnTo>
                <a:lnTo>
                  <a:pt x="4" y="74"/>
                </a:lnTo>
                <a:lnTo>
                  <a:pt x="2" y="74"/>
                </a:lnTo>
                <a:lnTo>
                  <a:pt x="2" y="76"/>
                </a:lnTo>
                <a:lnTo>
                  <a:pt x="0" y="78"/>
                </a:lnTo>
                <a:lnTo>
                  <a:pt x="0" y="80"/>
                </a:lnTo>
                <a:lnTo>
                  <a:pt x="2" y="85"/>
                </a:lnTo>
                <a:lnTo>
                  <a:pt x="4" y="87"/>
                </a:lnTo>
                <a:lnTo>
                  <a:pt x="6" y="87"/>
                </a:lnTo>
                <a:lnTo>
                  <a:pt x="11" y="87"/>
                </a:lnTo>
                <a:lnTo>
                  <a:pt x="13" y="87"/>
                </a:lnTo>
                <a:lnTo>
                  <a:pt x="13" y="85"/>
                </a:lnTo>
                <a:lnTo>
                  <a:pt x="15" y="85"/>
                </a:lnTo>
                <a:lnTo>
                  <a:pt x="55" y="78"/>
                </a:lnTo>
                <a:close/>
                <a:moveTo>
                  <a:pt x="55" y="66"/>
                </a:moveTo>
                <a:lnTo>
                  <a:pt x="22" y="70"/>
                </a:lnTo>
                <a:lnTo>
                  <a:pt x="55" y="23"/>
                </a:lnTo>
                <a:lnTo>
                  <a:pt x="55" y="6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8" name="Google Shape;148;p14"/>
          <p:cNvSpPr/>
          <p:nvPr/>
        </p:nvSpPr>
        <p:spPr>
          <a:xfrm>
            <a:off x="496888" y="3106738"/>
            <a:ext cx="6985000" cy="279400"/>
          </a:xfrm>
          <a:prstGeom prst="rect">
            <a:avLst/>
          </a:pr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49" name="Google Shape;149;p14"/>
          <p:cNvSpPr/>
          <p:nvPr/>
        </p:nvSpPr>
        <p:spPr>
          <a:xfrm>
            <a:off x="508000" y="3108325"/>
            <a:ext cx="6985000" cy="279400"/>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150" name="Google Shape;150;p14"/>
          <p:cNvCxnSpPr/>
          <p:nvPr/>
        </p:nvCxnSpPr>
        <p:spPr>
          <a:xfrm>
            <a:off x="517525" y="2855913"/>
            <a:ext cx="6986588" cy="1587"/>
          </a:xfrm>
          <a:prstGeom prst="straightConnector1">
            <a:avLst/>
          </a:prstGeom>
          <a:noFill/>
          <a:ln cap="flat" cmpd="sng" w="9525">
            <a:solidFill>
              <a:srgbClr val="000000"/>
            </a:solidFill>
            <a:prstDash val="solid"/>
            <a:round/>
            <a:headEnd len="med" w="med" type="none"/>
            <a:tailEnd len="med" w="med" type="none"/>
          </a:ln>
        </p:spPr>
      </p:cxnSp>
      <p:sp>
        <p:nvSpPr>
          <p:cNvPr id="151" name="Google Shape;151;p14"/>
          <p:cNvSpPr/>
          <p:nvPr/>
        </p:nvSpPr>
        <p:spPr>
          <a:xfrm>
            <a:off x="508000" y="3613150"/>
            <a:ext cx="6996113" cy="252413"/>
          </a:xfrm>
          <a:prstGeom prst="rect">
            <a:avLst/>
          </a:pr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2" name="Google Shape;152;p14"/>
          <p:cNvSpPr/>
          <p:nvPr/>
        </p:nvSpPr>
        <p:spPr>
          <a:xfrm>
            <a:off x="508000" y="3613150"/>
            <a:ext cx="6985000" cy="252413"/>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3" name="Google Shape;153;p14"/>
          <p:cNvSpPr/>
          <p:nvPr/>
        </p:nvSpPr>
        <p:spPr>
          <a:xfrm>
            <a:off x="508000" y="4114800"/>
            <a:ext cx="6992938" cy="257175"/>
          </a:xfrm>
          <a:prstGeom prst="rect">
            <a:avLst/>
          </a:pr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4" name="Google Shape;154;p14"/>
          <p:cNvSpPr/>
          <p:nvPr/>
        </p:nvSpPr>
        <p:spPr>
          <a:xfrm>
            <a:off x="508000" y="4114800"/>
            <a:ext cx="6992938" cy="257175"/>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5" name="Google Shape;155;p14"/>
          <p:cNvSpPr/>
          <p:nvPr/>
        </p:nvSpPr>
        <p:spPr>
          <a:xfrm>
            <a:off x="508000" y="4619625"/>
            <a:ext cx="6992938" cy="252413"/>
          </a:xfrm>
          <a:prstGeom prst="rect">
            <a:avLst/>
          </a:pr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6" name="Google Shape;156;p14"/>
          <p:cNvSpPr/>
          <p:nvPr/>
        </p:nvSpPr>
        <p:spPr>
          <a:xfrm>
            <a:off x="508000" y="4619625"/>
            <a:ext cx="6992938" cy="252413"/>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7" name="Google Shape;157;p14"/>
          <p:cNvSpPr/>
          <p:nvPr/>
        </p:nvSpPr>
        <p:spPr>
          <a:xfrm>
            <a:off x="503238" y="5129213"/>
            <a:ext cx="7000875" cy="255587"/>
          </a:xfrm>
          <a:prstGeom prst="rect">
            <a:avLst/>
          </a:pr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8" name="Google Shape;158;p14"/>
          <p:cNvSpPr/>
          <p:nvPr/>
        </p:nvSpPr>
        <p:spPr>
          <a:xfrm>
            <a:off x="496888" y="5129213"/>
            <a:ext cx="6996112" cy="255587"/>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59" name="Google Shape;159;p14"/>
          <p:cNvSpPr/>
          <p:nvPr/>
        </p:nvSpPr>
        <p:spPr>
          <a:xfrm>
            <a:off x="508000" y="5634038"/>
            <a:ext cx="6988175" cy="252412"/>
          </a:xfrm>
          <a:prstGeom prst="rect">
            <a:avLst/>
          </a:prstGeom>
          <a:solidFill>
            <a:srgbClr val="CCCC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0" name="Google Shape;160;p14"/>
          <p:cNvSpPr/>
          <p:nvPr/>
        </p:nvSpPr>
        <p:spPr>
          <a:xfrm>
            <a:off x="508000" y="5634038"/>
            <a:ext cx="6988175" cy="252412"/>
          </a:xfrm>
          <a:prstGeom prst="rect">
            <a:avLst/>
          </a:prstGeom>
          <a:noFill/>
          <a:ln cap="flat" cmpd="sng" w="9525">
            <a:solidFill>
              <a:srgbClr val="000000"/>
            </a:solidFill>
            <a:prstDash val="solid"/>
            <a:miter lim="800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1" name="Google Shape;161;p14"/>
          <p:cNvSpPr/>
          <p:nvPr/>
        </p:nvSpPr>
        <p:spPr>
          <a:xfrm>
            <a:off x="612775" y="3152775"/>
            <a:ext cx="201613" cy="185738"/>
          </a:xfrm>
          <a:custGeom>
            <a:rect b="b" l="l" r="r" t="t"/>
            <a:pathLst>
              <a:path extrusionOk="0" h="117" w="127">
                <a:moveTo>
                  <a:pt x="20" y="25"/>
                </a:moveTo>
                <a:lnTo>
                  <a:pt x="20" y="104"/>
                </a:lnTo>
                <a:lnTo>
                  <a:pt x="20" y="106"/>
                </a:lnTo>
                <a:lnTo>
                  <a:pt x="18" y="108"/>
                </a:lnTo>
                <a:lnTo>
                  <a:pt x="18" y="110"/>
                </a:lnTo>
                <a:lnTo>
                  <a:pt x="18" y="114"/>
                </a:lnTo>
                <a:lnTo>
                  <a:pt x="20" y="114"/>
                </a:lnTo>
                <a:lnTo>
                  <a:pt x="22" y="114"/>
                </a:lnTo>
                <a:lnTo>
                  <a:pt x="27" y="114"/>
                </a:lnTo>
                <a:lnTo>
                  <a:pt x="31" y="114"/>
                </a:lnTo>
                <a:lnTo>
                  <a:pt x="36" y="112"/>
                </a:lnTo>
                <a:lnTo>
                  <a:pt x="36" y="110"/>
                </a:lnTo>
                <a:lnTo>
                  <a:pt x="38" y="108"/>
                </a:lnTo>
                <a:lnTo>
                  <a:pt x="36" y="106"/>
                </a:lnTo>
                <a:lnTo>
                  <a:pt x="36" y="104"/>
                </a:lnTo>
                <a:lnTo>
                  <a:pt x="36" y="11"/>
                </a:lnTo>
                <a:lnTo>
                  <a:pt x="36" y="8"/>
                </a:lnTo>
                <a:lnTo>
                  <a:pt x="38" y="6"/>
                </a:lnTo>
                <a:lnTo>
                  <a:pt x="38" y="4"/>
                </a:lnTo>
                <a:lnTo>
                  <a:pt x="36" y="2"/>
                </a:lnTo>
                <a:lnTo>
                  <a:pt x="36" y="0"/>
                </a:lnTo>
                <a:lnTo>
                  <a:pt x="34" y="0"/>
                </a:lnTo>
                <a:lnTo>
                  <a:pt x="31" y="0"/>
                </a:lnTo>
                <a:lnTo>
                  <a:pt x="29" y="0"/>
                </a:lnTo>
                <a:lnTo>
                  <a:pt x="27" y="0"/>
                </a:lnTo>
                <a:lnTo>
                  <a:pt x="25" y="2"/>
                </a:lnTo>
                <a:lnTo>
                  <a:pt x="25" y="4"/>
                </a:lnTo>
                <a:lnTo>
                  <a:pt x="9" y="19"/>
                </a:lnTo>
                <a:lnTo>
                  <a:pt x="5" y="19"/>
                </a:lnTo>
                <a:lnTo>
                  <a:pt x="2" y="21"/>
                </a:lnTo>
                <a:lnTo>
                  <a:pt x="0" y="23"/>
                </a:lnTo>
                <a:lnTo>
                  <a:pt x="0" y="27"/>
                </a:lnTo>
                <a:lnTo>
                  <a:pt x="0" y="30"/>
                </a:lnTo>
                <a:lnTo>
                  <a:pt x="2" y="34"/>
                </a:lnTo>
                <a:lnTo>
                  <a:pt x="5" y="36"/>
                </a:lnTo>
                <a:lnTo>
                  <a:pt x="9" y="36"/>
                </a:lnTo>
                <a:lnTo>
                  <a:pt x="11" y="36"/>
                </a:lnTo>
                <a:lnTo>
                  <a:pt x="14" y="34"/>
                </a:lnTo>
                <a:lnTo>
                  <a:pt x="16" y="30"/>
                </a:lnTo>
                <a:lnTo>
                  <a:pt x="20" y="25"/>
                </a:lnTo>
                <a:close/>
                <a:moveTo>
                  <a:pt x="127" y="106"/>
                </a:moveTo>
                <a:lnTo>
                  <a:pt x="127" y="97"/>
                </a:lnTo>
                <a:lnTo>
                  <a:pt x="125" y="93"/>
                </a:lnTo>
                <a:lnTo>
                  <a:pt x="122" y="91"/>
                </a:lnTo>
                <a:lnTo>
                  <a:pt x="120" y="89"/>
                </a:lnTo>
                <a:lnTo>
                  <a:pt x="116" y="91"/>
                </a:lnTo>
                <a:lnTo>
                  <a:pt x="113" y="93"/>
                </a:lnTo>
                <a:lnTo>
                  <a:pt x="111" y="95"/>
                </a:lnTo>
                <a:lnTo>
                  <a:pt x="111" y="102"/>
                </a:lnTo>
                <a:lnTo>
                  <a:pt x="76" y="102"/>
                </a:lnTo>
                <a:lnTo>
                  <a:pt x="80" y="95"/>
                </a:lnTo>
                <a:lnTo>
                  <a:pt x="82" y="89"/>
                </a:lnTo>
                <a:lnTo>
                  <a:pt x="85" y="85"/>
                </a:lnTo>
                <a:lnTo>
                  <a:pt x="89" y="80"/>
                </a:lnTo>
                <a:lnTo>
                  <a:pt x="94" y="76"/>
                </a:lnTo>
                <a:lnTo>
                  <a:pt x="96" y="72"/>
                </a:lnTo>
                <a:lnTo>
                  <a:pt x="100" y="68"/>
                </a:lnTo>
                <a:lnTo>
                  <a:pt x="105" y="64"/>
                </a:lnTo>
                <a:lnTo>
                  <a:pt x="109" y="61"/>
                </a:lnTo>
                <a:lnTo>
                  <a:pt x="111" y="57"/>
                </a:lnTo>
                <a:lnTo>
                  <a:pt x="116" y="55"/>
                </a:lnTo>
                <a:lnTo>
                  <a:pt x="118" y="51"/>
                </a:lnTo>
                <a:lnTo>
                  <a:pt x="120" y="44"/>
                </a:lnTo>
                <a:lnTo>
                  <a:pt x="122" y="40"/>
                </a:lnTo>
                <a:lnTo>
                  <a:pt x="122" y="34"/>
                </a:lnTo>
                <a:lnTo>
                  <a:pt x="122" y="25"/>
                </a:lnTo>
                <a:lnTo>
                  <a:pt x="122" y="19"/>
                </a:lnTo>
                <a:lnTo>
                  <a:pt x="122" y="15"/>
                </a:lnTo>
                <a:lnTo>
                  <a:pt x="118" y="11"/>
                </a:lnTo>
                <a:lnTo>
                  <a:pt x="116" y="6"/>
                </a:lnTo>
                <a:lnTo>
                  <a:pt x="111" y="4"/>
                </a:lnTo>
                <a:lnTo>
                  <a:pt x="107" y="2"/>
                </a:lnTo>
                <a:lnTo>
                  <a:pt x="102" y="0"/>
                </a:lnTo>
                <a:lnTo>
                  <a:pt x="98" y="0"/>
                </a:lnTo>
                <a:lnTo>
                  <a:pt x="91" y="0"/>
                </a:lnTo>
                <a:lnTo>
                  <a:pt x="85" y="0"/>
                </a:lnTo>
                <a:lnTo>
                  <a:pt x="78" y="2"/>
                </a:lnTo>
                <a:lnTo>
                  <a:pt x="74" y="4"/>
                </a:lnTo>
                <a:lnTo>
                  <a:pt x="69" y="8"/>
                </a:lnTo>
                <a:lnTo>
                  <a:pt x="65" y="13"/>
                </a:lnTo>
                <a:lnTo>
                  <a:pt x="62" y="17"/>
                </a:lnTo>
                <a:lnTo>
                  <a:pt x="60" y="23"/>
                </a:lnTo>
                <a:lnTo>
                  <a:pt x="58" y="23"/>
                </a:lnTo>
                <a:lnTo>
                  <a:pt x="56" y="23"/>
                </a:lnTo>
                <a:lnTo>
                  <a:pt x="56" y="25"/>
                </a:lnTo>
                <a:lnTo>
                  <a:pt x="56" y="30"/>
                </a:lnTo>
                <a:lnTo>
                  <a:pt x="56" y="32"/>
                </a:lnTo>
                <a:lnTo>
                  <a:pt x="58" y="34"/>
                </a:lnTo>
                <a:lnTo>
                  <a:pt x="60" y="36"/>
                </a:lnTo>
                <a:lnTo>
                  <a:pt x="65" y="36"/>
                </a:lnTo>
                <a:lnTo>
                  <a:pt x="69" y="36"/>
                </a:lnTo>
                <a:lnTo>
                  <a:pt x="71" y="36"/>
                </a:lnTo>
                <a:lnTo>
                  <a:pt x="74" y="34"/>
                </a:lnTo>
                <a:lnTo>
                  <a:pt x="76" y="32"/>
                </a:lnTo>
                <a:lnTo>
                  <a:pt x="76" y="30"/>
                </a:lnTo>
                <a:lnTo>
                  <a:pt x="76" y="27"/>
                </a:lnTo>
                <a:lnTo>
                  <a:pt x="76" y="25"/>
                </a:lnTo>
                <a:lnTo>
                  <a:pt x="76" y="23"/>
                </a:lnTo>
                <a:lnTo>
                  <a:pt x="78" y="21"/>
                </a:lnTo>
                <a:lnTo>
                  <a:pt x="80" y="17"/>
                </a:lnTo>
                <a:lnTo>
                  <a:pt x="82" y="17"/>
                </a:lnTo>
                <a:lnTo>
                  <a:pt x="85" y="15"/>
                </a:lnTo>
                <a:lnTo>
                  <a:pt x="89" y="13"/>
                </a:lnTo>
                <a:lnTo>
                  <a:pt x="91" y="11"/>
                </a:lnTo>
                <a:lnTo>
                  <a:pt x="96" y="11"/>
                </a:lnTo>
                <a:lnTo>
                  <a:pt x="100" y="13"/>
                </a:lnTo>
                <a:lnTo>
                  <a:pt x="105" y="15"/>
                </a:lnTo>
                <a:lnTo>
                  <a:pt x="107" y="19"/>
                </a:lnTo>
                <a:lnTo>
                  <a:pt x="107" y="25"/>
                </a:lnTo>
                <a:lnTo>
                  <a:pt x="107" y="30"/>
                </a:lnTo>
                <a:lnTo>
                  <a:pt x="107" y="34"/>
                </a:lnTo>
                <a:lnTo>
                  <a:pt x="107" y="36"/>
                </a:lnTo>
                <a:lnTo>
                  <a:pt x="105" y="40"/>
                </a:lnTo>
                <a:lnTo>
                  <a:pt x="102" y="44"/>
                </a:lnTo>
                <a:lnTo>
                  <a:pt x="102" y="47"/>
                </a:lnTo>
                <a:lnTo>
                  <a:pt x="98" y="51"/>
                </a:lnTo>
                <a:lnTo>
                  <a:pt x="96" y="53"/>
                </a:lnTo>
                <a:lnTo>
                  <a:pt x="94" y="57"/>
                </a:lnTo>
                <a:lnTo>
                  <a:pt x="89" y="59"/>
                </a:lnTo>
                <a:lnTo>
                  <a:pt x="85" y="61"/>
                </a:lnTo>
                <a:lnTo>
                  <a:pt x="82" y="66"/>
                </a:lnTo>
                <a:lnTo>
                  <a:pt x="78" y="70"/>
                </a:lnTo>
                <a:lnTo>
                  <a:pt x="74" y="74"/>
                </a:lnTo>
                <a:lnTo>
                  <a:pt x="69" y="80"/>
                </a:lnTo>
                <a:lnTo>
                  <a:pt x="65" y="87"/>
                </a:lnTo>
                <a:lnTo>
                  <a:pt x="62" y="89"/>
                </a:lnTo>
                <a:lnTo>
                  <a:pt x="62" y="93"/>
                </a:lnTo>
                <a:lnTo>
                  <a:pt x="60" y="95"/>
                </a:lnTo>
                <a:lnTo>
                  <a:pt x="58" y="100"/>
                </a:lnTo>
                <a:lnTo>
                  <a:pt x="56" y="102"/>
                </a:lnTo>
                <a:lnTo>
                  <a:pt x="56" y="106"/>
                </a:lnTo>
                <a:lnTo>
                  <a:pt x="54" y="108"/>
                </a:lnTo>
                <a:lnTo>
                  <a:pt x="54" y="112"/>
                </a:lnTo>
                <a:lnTo>
                  <a:pt x="56" y="114"/>
                </a:lnTo>
                <a:lnTo>
                  <a:pt x="58" y="117"/>
                </a:lnTo>
                <a:lnTo>
                  <a:pt x="62" y="117"/>
                </a:lnTo>
                <a:lnTo>
                  <a:pt x="65" y="117"/>
                </a:lnTo>
                <a:lnTo>
                  <a:pt x="67" y="117"/>
                </a:lnTo>
                <a:lnTo>
                  <a:pt x="69" y="114"/>
                </a:lnTo>
                <a:lnTo>
                  <a:pt x="122" y="114"/>
                </a:lnTo>
                <a:lnTo>
                  <a:pt x="125" y="114"/>
                </a:lnTo>
                <a:lnTo>
                  <a:pt x="127" y="112"/>
                </a:lnTo>
                <a:lnTo>
                  <a:pt x="127" y="108"/>
                </a:lnTo>
                <a:lnTo>
                  <a:pt x="127"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2" name="Google Shape;162;p14"/>
          <p:cNvSpPr/>
          <p:nvPr/>
        </p:nvSpPr>
        <p:spPr>
          <a:xfrm>
            <a:off x="828675" y="3152775"/>
            <a:ext cx="115888" cy="185738"/>
          </a:xfrm>
          <a:custGeom>
            <a:rect b="b" l="l" r="r" t="t"/>
            <a:pathLst>
              <a:path extrusionOk="0" h="117" w="73">
                <a:moveTo>
                  <a:pt x="73" y="106"/>
                </a:moveTo>
                <a:lnTo>
                  <a:pt x="73" y="97"/>
                </a:lnTo>
                <a:lnTo>
                  <a:pt x="71" y="93"/>
                </a:lnTo>
                <a:lnTo>
                  <a:pt x="69" y="91"/>
                </a:lnTo>
                <a:lnTo>
                  <a:pt x="66" y="89"/>
                </a:lnTo>
                <a:lnTo>
                  <a:pt x="62" y="91"/>
                </a:lnTo>
                <a:lnTo>
                  <a:pt x="60" y="93"/>
                </a:lnTo>
                <a:lnTo>
                  <a:pt x="57" y="95"/>
                </a:lnTo>
                <a:lnTo>
                  <a:pt x="57" y="102"/>
                </a:lnTo>
                <a:lnTo>
                  <a:pt x="22" y="102"/>
                </a:lnTo>
                <a:lnTo>
                  <a:pt x="24" y="95"/>
                </a:lnTo>
                <a:lnTo>
                  <a:pt x="26" y="89"/>
                </a:lnTo>
                <a:lnTo>
                  <a:pt x="31" y="85"/>
                </a:lnTo>
                <a:lnTo>
                  <a:pt x="35" y="80"/>
                </a:lnTo>
                <a:lnTo>
                  <a:pt x="37" y="76"/>
                </a:lnTo>
                <a:lnTo>
                  <a:pt x="42" y="72"/>
                </a:lnTo>
                <a:lnTo>
                  <a:pt x="46" y="68"/>
                </a:lnTo>
                <a:lnTo>
                  <a:pt x="51" y="64"/>
                </a:lnTo>
                <a:lnTo>
                  <a:pt x="53" y="61"/>
                </a:lnTo>
                <a:lnTo>
                  <a:pt x="57" y="57"/>
                </a:lnTo>
                <a:lnTo>
                  <a:pt x="60" y="55"/>
                </a:lnTo>
                <a:lnTo>
                  <a:pt x="64" y="51"/>
                </a:lnTo>
                <a:lnTo>
                  <a:pt x="66" y="44"/>
                </a:lnTo>
                <a:lnTo>
                  <a:pt x="66" y="40"/>
                </a:lnTo>
                <a:lnTo>
                  <a:pt x="69" y="34"/>
                </a:lnTo>
                <a:lnTo>
                  <a:pt x="69" y="25"/>
                </a:lnTo>
                <a:lnTo>
                  <a:pt x="69" y="19"/>
                </a:lnTo>
                <a:lnTo>
                  <a:pt x="66" y="15"/>
                </a:lnTo>
                <a:lnTo>
                  <a:pt x="64" y="11"/>
                </a:lnTo>
                <a:lnTo>
                  <a:pt x="62" y="6"/>
                </a:lnTo>
                <a:lnTo>
                  <a:pt x="57" y="4"/>
                </a:lnTo>
                <a:lnTo>
                  <a:pt x="53" y="2"/>
                </a:lnTo>
                <a:lnTo>
                  <a:pt x="49" y="0"/>
                </a:lnTo>
                <a:lnTo>
                  <a:pt x="42" y="0"/>
                </a:lnTo>
                <a:lnTo>
                  <a:pt x="35" y="0"/>
                </a:lnTo>
                <a:lnTo>
                  <a:pt x="29" y="0"/>
                </a:lnTo>
                <a:lnTo>
                  <a:pt x="24" y="2"/>
                </a:lnTo>
                <a:lnTo>
                  <a:pt x="20" y="4"/>
                </a:lnTo>
                <a:lnTo>
                  <a:pt x="15" y="8"/>
                </a:lnTo>
                <a:lnTo>
                  <a:pt x="11" y="13"/>
                </a:lnTo>
                <a:lnTo>
                  <a:pt x="9" y="17"/>
                </a:lnTo>
                <a:lnTo>
                  <a:pt x="6" y="23"/>
                </a:lnTo>
                <a:lnTo>
                  <a:pt x="4" y="23"/>
                </a:lnTo>
                <a:lnTo>
                  <a:pt x="2" y="23"/>
                </a:lnTo>
                <a:lnTo>
                  <a:pt x="2" y="25"/>
                </a:lnTo>
                <a:lnTo>
                  <a:pt x="2" y="30"/>
                </a:lnTo>
                <a:lnTo>
                  <a:pt x="2" y="32"/>
                </a:lnTo>
                <a:lnTo>
                  <a:pt x="4" y="34"/>
                </a:lnTo>
                <a:lnTo>
                  <a:pt x="6" y="36"/>
                </a:lnTo>
                <a:lnTo>
                  <a:pt x="11" y="36"/>
                </a:lnTo>
                <a:lnTo>
                  <a:pt x="13" y="36"/>
                </a:lnTo>
                <a:lnTo>
                  <a:pt x="17" y="36"/>
                </a:lnTo>
                <a:lnTo>
                  <a:pt x="20" y="34"/>
                </a:lnTo>
                <a:lnTo>
                  <a:pt x="20" y="32"/>
                </a:lnTo>
                <a:lnTo>
                  <a:pt x="20" y="30"/>
                </a:lnTo>
                <a:lnTo>
                  <a:pt x="20" y="27"/>
                </a:lnTo>
                <a:lnTo>
                  <a:pt x="20" y="25"/>
                </a:lnTo>
                <a:lnTo>
                  <a:pt x="22" y="23"/>
                </a:lnTo>
                <a:lnTo>
                  <a:pt x="22" y="21"/>
                </a:lnTo>
                <a:lnTo>
                  <a:pt x="24" y="17"/>
                </a:lnTo>
                <a:lnTo>
                  <a:pt x="26" y="17"/>
                </a:lnTo>
                <a:lnTo>
                  <a:pt x="31" y="15"/>
                </a:lnTo>
                <a:lnTo>
                  <a:pt x="33" y="13"/>
                </a:lnTo>
                <a:lnTo>
                  <a:pt x="37" y="11"/>
                </a:lnTo>
                <a:lnTo>
                  <a:pt x="42" y="11"/>
                </a:lnTo>
                <a:lnTo>
                  <a:pt x="46" y="13"/>
                </a:lnTo>
                <a:lnTo>
                  <a:pt x="51" y="15"/>
                </a:lnTo>
                <a:lnTo>
                  <a:pt x="53" y="19"/>
                </a:lnTo>
                <a:lnTo>
                  <a:pt x="53" y="25"/>
                </a:lnTo>
                <a:lnTo>
                  <a:pt x="53" y="30"/>
                </a:lnTo>
                <a:lnTo>
                  <a:pt x="53" y="34"/>
                </a:lnTo>
                <a:lnTo>
                  <a:pt x="53" y="36"/>
                </a:lnTo>
                <a:lnTo>
                  <a:pt x="51" y="40"/>
                </a:lnTo>
                <a:lnTo>
                  <a:pt x="49" y="44"/>
                </a:lnTo>
                <a:lnTo>
                  <a:pt x="46" y="47"/>
                </a:lnTo>
                <a:lnTo>
                  <a:pt x="44" y="51"/>
                </a:lnTo>
                <a:lnTo>
                  <a:pt x="42" y="53"/>
                </a:lnTo>
                <a:lnTo>
                  <a:pt x="37" y="57"/>
                </a:lnTo>
                <a:lnTo>
                  <a:pt x="33" y="59"/>
                </a:lnTo>
                <a:lnTo>
                  <a:pt x="31" y="61"/>
                </a:lnTo>
                <a:lnTo>
                  <a:pt x="26" y="66"/>
                </a:lnTo>
                <a:lnTo>
                  <a:pt x="24" y="70"/>
                </a:lnTo>
                <a:lnTo>
                  <a:pt x="20" y="74"/>
                </a:lnTo>
                <a:lnTo>
                  <a:pt x="15" y="80"/>
                </a:lnTo>
                <a:lnTo>
                  <a:pt x="11" y="87"/>
                </a:lnTo>
                <a:lnTo>
                  <a:pt x="9" y="89"/>
                </a:lnTo>
                <a:lnTo>
                  <a:pt x="6" y="93"/>
                </a:lnTo>
                <a:lnTo>
                  <a:pt x="6" y="95"/>
                </a:lnTo>
                <a:lnTo>
                  <a:pt x="4" y="100"/>
                </a:lnTo>
                <a:lnTo>
                  <a:pt x="2" y="102"/>
                </a:lnTo>
                <a:lnTo>
                  <a:pt x="2" y="106"/>
                </a:lnTo>
                <a:lnTo>
                  <a:pt x="0" y="108"/>
                </a:lnTo>
                <a:lnTo>
                  <a:pt x="0" y="112"/>
                </a:lnTo>
                <a:lnTo>
                  <a:pt x="2" y="114"/>
                </a:lnTo>
                <a:lnTo>
                  <a:pt x="4" y="117"/>
                </a:lnTo>
                <a:lnTo>
                  <a:pt x="6" y="117"/>
                </a:lnTo>
                <a:lnTo>
                  <a:pt x="11" y="117"/>
                </a:lnTo>
                <a:lnTo>
                  <a:pt x="13" y="117"/>
                </a:lnTo>
                <a:lnTo>
                  <a:pt x="13" y="114"/>
                </a:lnTo>
                <a:lnTo>
                  <a:pt x="15" y="114"/>
                </a:lnTo>
                <a:lnTo>
                  <a:pt x="69" y="114"/>
                </a:lnTo>
                <a:lnTo>
                  <a:pt x="71" y="114"/>
                </a:lnTo>
                <a:lnTo>
                  <a:pt x="73" y="112"/>
                </a:lnTo>
                <a:lnTo>
                  <a:pt x="73" y="108"/>
                </a:lnTo>
                <a:lnTo>
                  <a:pt x="73"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3" name="Google Shape;163;p14"/>
          <p:cNvSpPr/>
          <p:nvPr/>
        </p:nvSpPr>
        <p:spPr>
          <a:xfrm>
            <a:off x="1268413" y="3152775"/>
            <a:ext cx="222250" cy="185738"/>
          </a:xfrm>
          <a:custGeom>
            <a:rect b="b" l="l" r="r" t="t"/>
            <a:pathLst>
              <a:path extrusionOk="0" h="117" w="140">
                <a:moveTo>
                  <a:pt x="20" y="25"/>
                </a:moveTo>
                <a:lnTo>
                  <a:pt x="20" y="104"/>
                </a:lnTo>
                <a:lnTo>
                  <a:pt x="20" y="106"/>
                </a:lnTo>
                <a:lnTo>
                  <a:pt x="18" y="108"/>
                </a:lnTo>
                <a:lnTo>
                  <a:pt x="18" y="110"/>
                </a:lnTo>
                <a:lnTo>
                  <a:pt x="18" y="114"/>
                </a:lnTo>
                <a:lnTo>
                  <a:pt x="20" y="114"/>
                </a:lnTo>
                <a:lnTo>
                  <a:pt x="22" y="114"/>
                </a:lnTo>
                <a:lnTo>
                  <a:pt x="27" y="114"/>
                </a:lnTo>
                <a:lnTo>
                  <a:pt x="34" y="114"/>
                </a:lnTo>
                <a:lnTo>
                  <a:pt x="36" y="112"/>
                </a:lnTo>
                <a:lnTo>
                  <a:pt x="38" y="110"/>
                </a:lnTo>
                <a:lnTo>
                  <a:pt x="38" y="108"/>
                </a:lnTo>
                <a:lnTo>
                  <a:pt x="38" y="106"/>
                </a:lnTo>
                <a:lnTo>
                  <a:pt x="36" y="106"/>
                </a:lnTo>
                <a:lnTo>
                  <a:pt x="36" y="104"/>
                </a:lnTo>
                <a:lnTo>
                  <a:pt x="36" y="11"/>
                </a:lnTo>
                <a:lnTo>
                  <a:pt x="36" y="8"/>
                </a:lnTo>
                <a:lnTo>
                  <a:pt x="38" y="8"/>
                </a:lnTo>
                <a:lnTo>
                  <a:pt x="38" y="6"/>
                </a:lnTo>
                <a:lnTo>
                  <a:pt x="38" y="4"/>
                </a:lnTo>
                <a:lnTo>
                  <a:pt x="36" y="2"/>
                </a:lnTo>
                <a:lnTo>
                  <a:pt x="36" y="0"/>
                </a:lnTo>
                <a:lnTo>
                  <a:pt x="34" y="0"/>
                </a:lnTo>
                <a:lnTo>
                  <a:pt x="31" y="0"/>
                </a:lnTo>
                <a:lnTo>
                  <a:pt x="29" y="0"/>
                </a:lnTo>
                <a:lnTo>
                  <a:pt x="27" y="2"/>
                </a:lnTo>
                <a:lnTo>
                  <a:pt x="25" y="4"/>
                </a:lnTo>
                <a:lnTo>
                  <a:pt x="9" y="19"/>
                </a:lnTo>
                <a:lnTo>
                  <a:pt x="7" y="19"/>
                </a:lnTo>
                <a:lnTo>
                  <a:pt x="2" y="21"/>
                </a:lnTo>
                <a:lnTo>
                  <a:pt x="2" y="23"/>
                </a:lnTo>
                <a:lnTo>
                  <a:pt x="0" y="27"/>
                </a:lnTo>
                <a:lnTo>
                  <a:pt x="2" y="30"/>
                </a:lnTo>
                <a:lnTo>
                  <a:pt x="2" y="34"/>
                </a:lnTo>
                <a:lnTo>
                  <a:pt x="5" y="36"/>
                </a:lnTo>
                <a:lnTo>
                  <a:pt x="9" y="36"/>
                </a:lnTo>
                <a:lnTo>
                  <a:pt x="11" y="36"/>
                </a:lnTo>
                <a:lnTo>
                  <a:pt x="14" y="34"/>
                </a:lnTo>
                <a:lnTo>
                  <a:pt x="16" y="30"/>
                </a:lnTo>
                <a:lnTo>
                  <a:pt x="20" y="25"/>
                </a:lnTo>
                <a:close/>
                <a:moveTo>
                  <a:pt x="107" y="0"/>
                </a:moveTo>
                <a:lnTo>
                  <a:pt x="98" y="0"/>
                </a:lnTo>
                <a:lnTo>
                  <a:pt x="89" y="4"/>
                </a:lnTo>
                <a:lnTo>
                  <a:pt x="82" y="8"/>
                </a:lnTo>
                <a:lnTo>
                  <a:pt x="73" y="15"/>
                </a:lnTo>
                <a:lnTo>
                  <a:pt x="67" y="25"/>
                </a:lnTo>
                <a:lnTo>
                  <a:pt x="60" y="38"/>
                </a:lnTo>
                <a:lnTo>
                  <a:pt x="56" y="55"/>
                </a:lnTo>
                <a:lnTo>
                  <a:pt x="56" y="76"/>
                </a:lnTo>
                <a:lnTo>
                  <a:pt x="56" y="85"/>
                </a:lnTo>
                <a:lnTo>
                  <a:pt x="58" y="95"/>
                </a:lnTo>
                <a:lnTo>
                  <a:pt x="60" y="102"/>
                </a:lnTo>
                <a:lnTo>
                  <a:pt x="65" y="108"/>
                </a:lnTo>
                <a:lnTo>
                  <a:pt x="69" y="112"/>
                </a:lnTo>
                <a:lnTo>
                  <a:pt x="76" y="114"/>
                </a:lnTo>
                <a:lnTo>
                  <a:pt x="82" y="117"/>
                </a:lnTo>
                <a:lnTo>
                  <a:pt x="89" y="117"/>
                </a:lnTo>
                <a:lnTo>
                  <a:pt x="93" y="117"/>
                </a:lnTo>
                <a:lnTo>
                  <a:pt x="102" y="114"/>
                </a:lnTo>
                <a:lnTo>
                  <a:pt x="111" y="108"/>
                </a:lnTo>
                <a:lnTo>
                  <a:pt x="120" y="102"/>
                </a:lnTo>
                <a:lnTo>
                  <a:pt x="129" y="91"/>
                </a:lnTo>
                <a:lnTo>
                  <a:pt x="136" y="76"/>
                </a:lnTo>
                <a:lnTo>
                  <a:pt x="138" y="61"/>
                </a:lnTo>
                <a:lnTo>
                  <a:pt x="140" y="40"/>
                </a:lnTo>
                <a:lnTo>
                  <a:pt x="140" y="30"/>
                </a:lnTo>
                <a:lnTo>
                  <a:pt x="138" y="21"/>
                </a:lnTo>
                <a:lnTo>
                  <a:pt x="133" y="13"/>
                </a:lnTo>
                <a:lnTo>
                  <a:pt x="129" y="8"/>
                </a:lnTo>
                <a:lnTo>
                  <a:pt x="122" y="4"/>
                </a:lnTo>
                <a:lnTo>
                  <a:pt x="116" y="2"/>
                </a:lnTo>
                <a:lnTo>
                  <a:pt x="111" y="0"/>
                </a:lnTo>
                <a:lnTo>
                  <a:pt x="107" y="0"/>
                </a:lnTo>
                <a:close/>
                <a:moveTo>
                  <a:pt x="107" y="13"/>
                </a:moveTo>
                <a:lnTo>
                  <a:pt x="109" y="15"/>
                </a:lnTo>
                <a:lnTo>
                  <a:pt x="113" y="15"/>
                </a:lnTo>
                <a:lnTo>
                  <a:pt x="116" y="17"/>
                </a:lnTo>
                <a:lnTo>
                  <a:pt x="120" y="21"/>
                </a:lnTo>
                <a:lnTo>
                  <a:pt x="122" y="23"/>
                </a:lnTo>
                <a:lnTo>
                  <a:pt x="122" y="30"/>
                </a:lnTo>
                <a:lnTo>
                  <a:pt x="125" y="34"/>
                </a:lnTo>
                <a:lnTo>
                  <a:pt x="125" y="40"/>
                </a:lnTo>
                <a:lnTo>
                  <a:pt x="122" y="57"/>
                </a:lnTo>
                <a:lnTo>
                  <a:pt x="120" y="70"/>
                </a:lnTo>
                <a:lnTo>
                  <a:pt x="116" y="80"/>
                </a:lnTo>
                <a:lnTo>
                  <a:pt x="111" y="89"/>
                </a:lnTo>
                <a:lnTo>
                  <a:pt x="105" y="95"/>
                </a:lnTo>
                <a:lnTo>
                  <a:pt x="98" y="100"/>
                </a:lnTo>
                <a:lnTo>
                  <a:pt x="93" y="102"/>
                </a:lnTo>
                <a:lnTo>
                  <a:pt x="89" y="102"/>
                </a:lnTo>
                <a:lnTo>
                  <a:pt x="85" y="102"/>
                </a:lnTo>
                <a:lnTo>
                  <a:pt x="82" y="102"/>
                </a:lnTo>
                <a:lnTo>
                  <a:pt x="80" y="100"/>
                </a:lnTo>
                <a:lnTo>
                  <a:pt x="78" y="95"/>
                </a:lnTo>
                <a:lnTo>
                  <a:pt x="76" y="93"/>
                </a:lnTo>
                <a:lnTo>
                  <a:pt x="73" y="87"/>
                </a:lnTo>
                <a:lnTo>
                  <a:pt x="73" y="80"/>
                </a:lnTo>
                <a:lnTo>
                  <a:pt x="71" y="74"/>
                </a:lnTo>
                <a:lnTo>
                  <a:pt x="73" y="59"/>
                </a:lnTo>
                <a:lnTo>
                  <a:pt x="76" y="47"/>
                </a:lnTo>
                <a:lnTo>
                  <a:pt x="78" y="36"/>
                </a:lnTo>
                <a:lnTo>
                  <a:pt x="82" y="27"/>
                </a:lnTo>
                <a:lnTo>
                  <a:pt x="89" y="21"/>
                </a:lnTo>
                <a:lnTo>
                  <a:pt x="93" y="17"/>
                </a:lnTo>
                <a:lnTo>
                  <a:pt x="100" y="15"/>
                </a:lnTo>
                <a:lnTo>
                  <a:pt x="107" y="1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4" name="Google Shape;164;p14"/>
          <p:cNvSpPr/>
          <p:nvPr/>
        </p:nvSpPr>
        <p:spPr>
          <a:xfrm>
            <a:off x="1501775" y="3152775"/>
            <a:ext cx="207963" cy="188913"/>
          </a:xfrm>
          <a:custGeom>
            <a:rect b="b" l="l" r="r" t="t"/>
            <a:pathLst>
              <a:path extrusionOk="0" h="119" w="131">
                <a:moveTo>
                  <a:pt x="46" y="4"/>
                </a:moveTo>
                <a:lnTo>
                  <a:pt x="46" y="4"/>
                </a:lnTo>
                <a:lnTo>
                  <a:pt x="46" y="2"/>
                </a:lnTo>
                <a:lnTo>
                  <a:pt x="42" y="0"/>
                </a:lnTo>
                <a:lnTo>
                  <a:pt x="40" y="0"/>
                </a:lnTo>
                <a:lnTo>
                  <a:pt x="33" y="0"/>
                </a:lnTo>
                <a:lnTo>
                  <a:pt x="31" y="2"/>
                </a:lnTo>
                <a:lnTo>
                  <a:pt x="29" y="4"/>
                </a:lnTo>
                <a:lnTo>
                  <a:pt x="29" y="8"/>
                </a:lnTo>
                <a:lnTo>
                  <a:pt x="6" y="104"/>
                </a:lnTo>
                <a:lnTo>
                  <a:pt x="4" y="104"/>
                </a:lnTo>
                <a:lnTo>
                  <a:pt x="2" y="106"/>
                </a:lnTo>
                <a:lnTo>
                  <a:pt x="2" y="108"/>
                </a:lnTo>
                <a:lnTo>
                  <a:pt x="0" y="108"/>
                </a:lnTo>
                <a:lnTo>
                  <a:pt x="2" y="112"/>
                </a:lnTo>
                <a:lnTo>
                  <a:pt x="4" y="117"/>
                </a:lnTo>
                <a:lnTo>
                  <a:pt x="9" y="117"/>
                </a:lnTo>
                <a:lnTo>
                  <a:pt x="11" y="119"/>
                </a:lnTo>
                <a:lnTo>
                  <a:pt x="15" y="117"/>
                </a:lnTo>
                <a:lnTo>
                  <a:pt x="18" y="114"/>
                </a:lnTo>
                <a:lnTo>
                  <a:pt x="20" y="114"/>
                </a:lnTo>
                <a:lnTo>
                  <a:pt x="22" y="110"/>
                </a:lnTo>
                <a:lnTo>
                  <a:pt x="20" y="108"/>
                </a:lnTo>
                <a:lnTo>
                  <a:pt x="20" y="106"/>
                </a:lnTo>
                <a:lnTo>
                  <a:pt x="44" y="11"/>
                </a:lnTo>
                <a:lnTo>
                  <a:pt x="46" y="8"/>
                </a:lnTo>
                <a:lnTo>
                  <a:pt x="46" y="6"/>
                </a:lnTo>
                <a:lnTo>
                  <a:pt x="46" y="4"/>
                </a:lnTo>
                <a:close/>
                <a:moveTo>
                  <a:pt x="102" y="13"/>
                </a:moveTo>
                <a:lnTo>
                  <a:pt x="80" y="38"/>
                </a:lnTo>
                <a:lnTo>
                  <a:pt x="75" y="42"/>
                </a:lnTo>
                <a:lnTo>
                  <a:pt x="71" y="42"/>
                </a:lnTo>
                <a:lnTo>
                  <a:pt x="66" y="47"/>
                </a:lnTo>
                <a:lnTo>
                  <a:pt x="64" y="49"/>
                </a:lnTo>
                <a:lnTo>
                  <a:pt x="66" y="53"/>
                </a:lnTo>
                <a:lnTo>
                  <a:pt x="66" y="55"/>
                </a:lnTo>
                <a:lnTo>
                  <a:pt x="71" y="59"/>
                </a:lnTo>
                <a:lnTo>
                  <a:pt x="73" y="59"/>
                </a:lnTo>
                <a:lnTo>
                  <a:pt x="75" y="59"/>
                </a:lnTo>
                <a:lnTo>
                  <a:pt x="77" y="57"/>
                </a:lnTo>
                <a:lnTo>
                  <a:pt x="80" y="55"/>
                </a:lnTo>
                <a:lnTo>
                  <a:pt x="82" y="55"/>
                </a:lnTo>
                <a:lnTo>
                  <a:pt x="86" y="53"/>
                </a:lnTo>
                <a:lnTo>
                  <a:pt x="91" y="51"/>
                </a:lnTo>
                <a:lnTo>
                  <a:pt x="95" y="51"/>
                </a:lnTo>
                <a:lnTo>
                  <a:pt x="102" y="49"/>
                </a:lnTo>
                <a:lnTo>
                  <a:pt x="106" y="51"/>
                </a:lnTo>
                <a:lnTo>
                  <a:pt x="109" y="51"/>
                </a:lnTo>
                <a:lnTo>
                  <a:pt x="111" y="53"/>
                </a:lnTo>
                <a:lnTo>
                  <a:pt x="113" y="57"/>
                </a:lnTo>
                <a:lnTo>
                  <a:pt x="115" y="59"/>
                </a:lnTo>
                <a:lnTo>
                  <a:pt x="115" y="64"/>
                </a:lnTo>
                <a:lnTo>
                  <a:pt x="117" y="66"/>
                </a:lnTo>
                <a:lnTo>
                  <a:pt x="117" y="70"/>
                </a:lnTo>
                <a:lnTo>
                  <a:pt x="115" y="76"/>
                </a:lnTo>
                <a:lnTo>
                  <a:pt x="113" y="83"/>
                </a:lnTo>
                <a:lnTo>
                  <a:pt x="111" y="89"/>
                </a:lnTo>
                <a:lnTo>
                  <a:pt x="106" y="95"/>
                </a:lnTo>
                <a:lnTo>
                  <a:pt x="102" y="100"/>
                </a:lnTo>
                <a:lnTo>
                  <a:pt x="95" y="102"/>
                </a:lnTo>
                <a:lnTo>
                  <a:pt x="89" y="104"/>
                </a:lnTo>
                <a:lnTo>
                  <a:pt x="82" y="104"/>
                </a:lnTo>
                <a:lnTo>
                  <a:pt x="77" y="104"/>
                </a:lnTo>
                <a:lnTo>
                  <a:pt x="73" y="102"/>
                </a:lnTo>
                <a:lnTo>
                  <a:pt x="71" y="97"/>
                </a:lnTo>
                <a:lnTo>
                  <a:pt x="66" y="93"/>
                </a:lnTo>
                <a:lnTo>
                  <a:pt x="69" y="91"/>
                </a:lnTo>
                <a:lnTo>
                  <a:pt x="71" y="91"/>
                </a:lnTo>
                <a:lnTo>
                  <a:pt x="71" y="89"/>
                </a:lnTo>
                <a:lnTo>
                  <a:pt x="71" y="87"/>
                </a:lnTo>
                <a:lnTo>
                  <a:pt x="71" y="85"/>
                </a:lnTo>
                <a:lnTo>
                  <a:pt x="69" y="83"/>
                </a:lnTo>
                <a:lnTo>
                  <a:pt x="66" y="80"/>
                </a:lnTo>
                <a:lnTo>
                  <a:pt x="64" y="80"/>
                </a:lnTo>
                <a:lnTo>
                  <a:pt x="60" y="80"/>
                </a:lnTo>
                <a:lnTo>
                  <a:pt x="55" y="83"/>
                </a:lnTo>
                <a:lnTo>
                  <a:pt x="53" y="87"/>
                </a:lnTo>
                <a:lnTo>
                  <a:pt x="53" y="89"/>
                </a:lnTo>
                <a:lnTo>
                  <a:pt x="53" y="95"/>
                </a:lnTo>
                <a:lnTo>
                  <a:pt x="55" y="102"/>
                </a:lnTo>
                <a:lnTo>
                  <a:pt x="57" y="106"/>
                </a:lnTo>
                <a:lnTo>
                  <a:pt x="60" y="110"/>
                </a:lnTo>
                <a:lnTo>
                  <a:pt x="64" y="114"/>
                </a:lnTo>
                <a:lnTo>
                  <a:pt x="69" y="114"/>
                </a:lnTo>
                <a:lnTo>
                  <a:pt x="73" y="117"/>
                </a:lnTo>
                <a:lnTo>
                  <a:pt x="77" y="117"/>
                </a:lnTo>
                <a:lnTo>
                  <a:pt x="89" y="117"/>
                </a:lnTo>
                <a:lnTo>
                  <a:pt x="100" y="114"/>
                </a:lnTo>
                <a:lnTo>
                  <a:pt x="109" y="110"/>
                </a:lnTo>
                <a:lnTo>
                  <a:pt x="117" y="106"/>
                </a:lnTo>
                <a:lnTo>
                  <a:pt x="124" y="97"/>
                </a:lnTo>
                <a:lnTo>
                  <a:pt x="129" y="89"/>
                </a:lnTo>
                <a:lnTo>
                  <a:pt x="131" y="78"/>
                </a:lnTo>
                <a:lnTo>
                  <a:pt x="131" y="68"/>
                </a:lnTo>
                <a:lnTo>
                  <a:pt x="131" y="59"/>
                </a:lnTo>
                <a:lnTo>
                  <a:pt x="131" y="53"/>
                </a:lnTo>
                <a:lnTo>
                  <a:pt x="126" y="49"/>
                </a:lnTo>
                <a:lnTo>
                  <a:pt x="124" y="44"/>
                </a:lnTo>
                <a:lnTo>
                  <a:pt x="120" y="40"/>
                </a:lnTo>
                <a:lnTo>
                  <a:pt x="117" y="38"/>
                </a:lnTo>
                <a:lnTo>
                  <a:pt x="113" y="36"/>
                </a:lnTo>
                <a:lnTo>
                  <a:pt x="109" y="36"/>
                </a:lnTo>
                <a:lnTo>
                  <a:pt x="104" y="36"/>
                </a:lnTo>
                <a:lnTo>
                  <a:pt x="102" y="36"/>
                </a:lnTo>
                <a:lnTo>
                  <a:pt x="100" y="36"/>
                </a:lnTo>
                <a:lnTo>
                  <a:pt x="97" y="38"/>
                </a:lnTo>
                <a:lnTo>
                  <a:pt x="117" y="15"/>
                </a:lnTo>
                <a:lnTo>
                  <a:pt x="120" y="13"/>
                </a:lnTo>
                <a:lnTo>
                  <a:pt x="122" y="11"/>
                </a:lnTo>
                <a:lnTo>
                  <a:pt x="122" y="8"/>
                </a:lnTo>
                <a:lnTo>
                  <a:pt x="122" y="4"/>
                </a:lnTo>
                <a:lnTo>
                  <a:pt x="120" y="2"/>
                </a:lnTo>
                <a:lnTo>
                  <a:pt x="117" y="2"/>
                </a:lnTo>
                <a:lnTo>
                  <a:pt x="115" y="0"/>
                </a:lnTo>
                <a:lnTo>
                  <a:pt x="64" y="0"/>
                </a:lnTo>
                <a:lnTo>
                  <a:pt x="62" y="2"/>
                </a:lnTo>
                <a:lnTo>
                  <a:pt x="60" y="2"/>
                </a:lnTo>
                <a:lnTo>
                  <a:pt x="57" y="4"/>
                </a:lnTo>
                <a:lnTo>
                  <a:pt x="57" y="17"/>
                </a:lnTo>
                <a:lnTo>
                  <a:pt x="55" y="19"/>
                </a:lnTo>
                <a:lnTo>
                  <a:pt x="55" y="21"/>
                </a:lnTo>
                <a:lnTo>
                  <a:pt x="55" y="23"/>
                </a:lnTo>
                <a:lnTo>
                  <a:pt x="55" y="25"/>
                </a:lnTo>
                <a:lnTo>
                  <a:pt x="57" y="27"/>
                </a:lnTo>
                <a:lnTo>
                  <a:pt x="60" y="27"/>
                </a:lnTo>
                <a:lnTo>
                  <a:pt x="64" y="30"/>
                </a:lnTo>
                <a:lnTo>
                  <a:pt x="66" y="27"/>
                </a:lnTo>
                <a:lnTo>
                  <a:pt x="71" y="27"/>
                </a:lnTo>
                <a:lnTo>
                  <a:pt x="71" y="25"/>
                </a:lnTo>
                <a:lnTo>
                  <a:pt x="73" y="23"/>
                </a:lnTo>
                <a:lnTo>
                  <a:pt x="73" y="21"/>
                </a:lnTo>
                <a:lnTo>
                  <a:pt x="71" y="19"/>
                </a:lnTo>
                <a:lnTo>
                  <a:pt x="71" y="13"/>
                </a:lnTo>
                <a:lnTo>
                  <a:pt x="102" y="1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5" name="Google Shape;165;p14"/>
          <p:cNvSpPr/>
          <p:nvPr/>
        </p:nvSpPr>
        <p:spPr>
          <a:xfrm>
            <a:off x="4344988" y="3152775"/>
            <a:ext cx="141287" cy="180975"/>
          </a:xfrm>
          <a:custGeom>
            <a:rect b="b" l="l" r="r" t="t"/>
            <a:pathLst>
              <a:path extrusionOk="0" h="114" w="89">
                <a:moveTo>
                  <a:pt x="54" y="78"/>
                </a:moveTo>
                <a:lnTo>
                  <a:pt x="54" y="106"/>
                </a:lnTo>
                <a:lnTo>
                  <a:pt x="52" y="108"/>
                </a:lnTo>
                <a:lnTo>
                  <a:pt x="52" y="110"/>
                </a:lnTo>
                <a:lnTo>
                  <a:pt x="54" y="112"/>
                </a:lnTo>
                <a:lnTo>
                  <a:pt x="56" y="114"/>
                </a:lnTo>
                <a:lnTo>
                  <a:pt x="60" y="114"/>
                </a:lnTo>
                <a:lnTo>
                  <a:pt x="65" y="114"/>
                </a:lnTo>
                <a:lnTo>
                  <a:pt x="69" y="114"/>
                </a:lnTo>
                <a:lnTo>
                  <a:pt x="72" y="110"/>
                </a:lnTo>
                <a:lnTo>
                  <a:pt x="72" y="108"/>
                </a:lnTo>
                <a:lnTo>
                  <a:pt x="72" y="106"/>
                </a:lnTo>
                <a:lnTo>
                  <a:pt x="69" y="104"/>
                </a:lnTo>
                <a:lnTo>
                  <a:pt x="69" y="76"/>
                </a:lnTo>
                <a:lnTo>
                  <a:pt x="78" y="74"/>
                </a:lnTo>
                <a:lnTo>
                  <a:pt x="80" y="74"/>
                </a:lnTo>
                <a:lnTo>
                  <a:pt x="83" y="76"/>
                </a:lnTo>
                <a:lnTo>
                  <a:pt x="85" y="76"/>
                </a:lnTo>
                <a:lnTo>
                  <a:pt x="87" y="74"/>
                </a:lnTo>
                <a:lnTo>
                  <a:pt x="89" y="74"/>
                </a:lnTo>
                <a:lnTo>
                  <a:pt x="89" y="72"/>
                </a:lnTo>
                <a:lnTo>
                  <a:pt x="89" y="68"/>
                </a:lnTo>
                <a:lnTo>
                  <a:pt x="89" y="64"/>
                </a:lnTo>
                <a:lnTo>
                  <a:pt x="89" y="61"/>
                </a:lnTo>
                <a:lnTo>
                  <a:pt x="87" y="59"/>
                </a:lnTo>
                <a:lnTo>
                  <a:pt x="85" y="59"/>
                </a:lnTo>
                <a:lnTo>
                  <a:pt x="83" y="59"/>
                </a:lnTo>
                <a:lnTo>
                  <a:pt x="83" y="61"/>
                </a:lnTo>
                <a:lnTo>
                  <a:pt x="80" y="61"/>
                </a:lnTo>
                <a:lnTo>
                  <a:pt x="78" y="61"/>
                </a:lnTo>
                <a:lnTo>
                  <a:pt x="69" y="64"/>
                </a:lnTo>
                <a:lnTo>
                  <a:pt x="69" y="13"/>
                </a:lnTo>
                <a:lnTo>
                  <a:pt x="69" y="11"/>
                </a:lnTo>
                <a:lnTo>
                  <a:pt x="69" y="8"/>
                </a:lnTo>
                <a:lnTo>
                  <a:pt x="69" y="4"/>
                </a:lnTo>
                <a:lnTo>
                  <a:pt x="65" y="2"/>
                </a:lnTo>
                <a:lnTo>
                  <a:pt x="63" y="0"/>
                </a:lnTo>
                <a:lnTo>
                  <a:pt x="58" y="2"/>
                </a:lnTo>
                <a:lnTo>
                  <a:pt x="54" y="2"/>
                </a:lnTo>
                <a:lnTo>
                  <a:pt x="52" y="4"/>
                </a:lnTo>
                <a:lnTo>
                  <a:pt x="52" y="6"/>
                </a:lnTo>
                <a:lnTo>
                  <a:pt x="5" y="72"/>
                </a:lnTo>
                <a:lnTo>
                  <a:pt x="3" y="74"/>
                </a:lnTo>
                <a:lnTo>
                  <a:pt x="0" y="76"/>
                </a:lnTo>
                <a:lnTo>
                  <a:pt x="0" y="78"/>
                </a:lnTo>
                <a:lnTo>
                  <a:pt x="0" y="80"/>
                </a:lnTo>
                <a:lnTo>
                  <a:pt x="3" y="85"/>
                </a:lnTo>
                <a:lnTo>
                  <a:pt x="5" y="87"/>
                </a:lnTo>
                <a:lnTo>
                  <a:pt x="9" y="87"/>
                </a:lnTo>
                <a:lnTo>
                  <a:pt x="12" y="87"/>
                </a:lnTo>
                <a:lnTo>
                  <a:pt x="14" y="85"/>
                </a:lnTo>
                <a:lnTo>
                  <a:pt x="54" y="78"/>
                </a:lnTo>
                <a:close/>
                <a:moveTo>
                  <a:pt x="54" y="66"/>
                </a:moveTo>
                <a:lnTo>
                  <a:pt x="23" y="70"/>
                </a:lnTo>
                <a:lnTo>
                  <a:pt x="54" y="23"/>
                </a:lnTo>
                <a:lnTo>
                  <a:pt x="54" y="6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6" name="Google Shape;166;p14"/>
          <p:cNvSpPr/>
          <p:nvPr/>
        </p:nvSpPr>
        <p:spPr>
          <a:xfrm>
            <a:off x="612775" y="3648075"/>
            <a:ext cx="201613" cy="184150"/>
          </a:xfrm>
          <a:custGeom>
            <a:rect b="b" l="l" r="r" t="t"/>
            <a:pathLst>
              <a:path extrusionOk="0" h="116" w="127">
                <a:moveTo>
                  <a:pt x="20" y="25"/>
                </a:moveTo>
                <a:lnTo>
                  <a:pt x="20" y="104"/>
                </a:lnTo>
                <a:lnTo>
                  <a:pt x="20" y="106"/>
                </a:lnTo>
                <a:lnTo>
                  <a:pt x="18" y="106"/>
                </a:lnTo>
                <a:lnTo>
                  <a:pt x="18" y="108"/>
                </a:lnTo>
                <a:lnTo>
                  <a:pt x="18" y="110"/>
                </a:lnTo>
                <a:lnTo>
                  <a:pt x="18" y="112"/>
                </a:lnTo>
                <a:lnTo>
                  <a:pt x="20" y="114"/>
                </a:lnTo>
                <a:lnTo>
                  <a:pt x="22" y="114"/>
                </a:lnTo>
                <a:lnTo>
                  <a:pt x="27" y="114"/>
                </a:lnTo>
                <a:lnTo>
                  <a:pt x="31" y="114"/>
                </a:lnTo>
                <a:lnTo>
                  <a:pt x="36" y="112"/>
                </a:lnTo>
                <a:lnTo>
                  <a:pt x="36" y="110"/>
                </a:lnTo>
                <a:lnTo>
                  <a:pt x="38" y="108"/>
                </a:lnTo>
                <a:lnTo>
                  <a:pt x="36" y="106"/>
                </a:lnTo>
                <a:lnTo>
                  <a:pt x="36" y="104"/>
                </a:lnTo>
                <a:lnTo>
                  <a:pt x="36" y="10"/>
                </a:lnTo>
                <a:lnTo>
                  <a:pt x="36" y="8"/>
                </a:lnTo>
                <a:lnTo>
                  <a:pt x="38" y="6"/>
                </a:lnTo>
                <a:lnTo>
                  <a:pt x="38" y="4"/>
                </a:lnTo>
                <a:lnTo>
                  <a:pt x="36" y="2"/>
                </a:lnTo>
                <a:lnTo>
                  <a:pt x="36" y="0"/>
                </a:lnTo>
                <a:lnTo>
                  <a:pt x="34" y="0"/>
                </a:lnTo>
                <a:lnTo>
                  <a:pt x="31" y="0"/>
                </a:lnTo>
                <a:lnTo>
                  <a:pt x="29" y="0"/>
                </a:lnTo>
                <a:lnTo>
                  <a:pt x="27" y="0"/>
                </a:lnTo>
                <a:lnTo>
                  <a:pt x="25" y="2"/>
                </a:lnTo>
                <a:lnTo>
                  <a:pt x="25" y="4"/>
                </a:lnTo>
                <a:lnTo>
                  <a:pt x="9" y="19"/>
                </a:lnTo>
                <a:lnTo>
                  <a:pt x="5" y="19"/>
                </a:lnTo>
                <a:lnTo>
                  <a:pt x="2" y="21"/>
                </a:lnTo>
                <a:lnTo>
                  <a:pt x="0" y="23"/>
                </a:lnTo>
                <a:lnTo>
                  <a:pt x="0" y="27"/>
                </a:lnTo>
                <a:lnTo>
                  <a:pt x="0" y="29"/>
                </a:lnTo>
                <a:lnTo>
                  <a:pt x="2" y="34"/>
                </a:lnTo>
                <a:lnTo>
                  <a:pt x="5" y="36"/>
                </a:lnTo>
                <a:lnTo>
                  <a:pt x="9" y="36"/>
                </a:lnTo>
                <a:lnTo>
                  <a:pt x="11" y="36"/>
                </a:lnTo>
                <a:lnTo>
                  <a:pt x="14" y="34"/>
                </a:lnTo>
                <a:lnTo>
                  <a:pt x="16" y="31"/>
                </a:lnTo>
                <a:lnTo>
                  <a:pt x="20" y="25"/>
                </a:lnTo>
                <a:close/>
                <a:moveTo>
                  <a:pt x="127" y="106"/>
                </a:moveTo>
                <a:lnTo>
                  <a:pt x="127" y="97"/>
                </a:lnTo>
                <a:lnTo>
                  <a:pt x="125" y="93"/>
                </a:lnTo>
                <a:lnTo>
                  <a:pt x="122" y="91"/>
                </a:lnTo>
                <a:lnTo>
                  <a:pt x="120" y="89"/>
                </a:lnTo>
                <a:lnTo>
                  <a:pt x="116" y="91"/>
                </a:lnTo>
                <a:lnTo>
                  <a:pt x="113" y="93"/>
                </a:lnTo>
                <a:lnTo>
                  <a:pt x="111" y="95"/>
                </a:lnTo>
                <a:lnTo>
                  <a:pt x="111" y="101"/>
                </a:lnTo>
                <a:lnTo>
                  <a:pt x="76" y="101"/>
                </a:lnTo>
                <a:lnTo>
                  <a:pt x="80" y="95"/>
                </a:lnTo>
                <a:lnTo>
                  <a:pt x="82" y="89"/>
                </a:lnTo>
                <a:lnTo>
                  <a:pt x="85" y="84"/>
                </a:lnTo>
                <a:lnTo>
                  <a:pt x="89" y="78"/>
                </a:lnTo>
                <a:lnTo>
                  <a:pt x="94" y="76"/>
                </a:lnTo>
                <a:lnTo>
                  <a:pt x="96" y="72"/>
                </a:lnTo>
                <a:lnTo>
                  <a:pt x="100" y="67"/>
                </a:lnTo>
                <a:lnTo>
                  <a:pt x="105" y="63"/>
                </a:lnTo>
                <a:lnTo>
                  <a:pt x="109" y="61"/>
                </a:lnTo>
                <a:lnTo>
                  <a:pt x="111" y="57"/>
                </a:lnTo>
                <a:lnTo>
                  <a:pt x="116" y="55"/>
                </a:lnTo>
                <a:lnTo>
                  <a:pt x="118" y="51"/>
                </a:lnTo>
                <a:lnTo>
                  <a:pt x="120" y="44"/>
                </a:lnTo>
                <a:lnTo>
                  <a:pt x="122" y="40"/>
                </a:lnTo>
                <a:lnTo>
                  <a:pt x="122" y="34"/>
                </a:lnTo>
                <a:lnTo>
                  <a:pt x="122" y="25"/>
                </a:lnTo>
                <a:lnTo>
                  <a:pt x="122" y="19"/>
                </a:lnTo>
                <a:lnTo>
                  <a:pt x="122" y="14"/>
                </a:lnTo>
                <a:lnTo>
                  <a:pt x="118" y="10"/>
                </a:lnTo>
                <a:lnTo>
                  <a:pt x="116" y="6"/>
                </a:lnTo>
                <a:lnTo>
                  <a:pt x="111" y="4"/>
                </a:lnTo>
                <a:lnTo>
                  <a:pt x="107" y="2"/>
                </a:lnTo>
                <a:lnTo>
                  <a:pt x="102" y="0"/>
                </a:lnTo>
                <a:lnTo>
                  <a:pt x="98" y="0"/>
                </a:lnTo>
                <a:lnTo>
                  <a:pt x="91" y="0"/>
                </a:lnTo>
                <a:lnTo>
                  <a:pt x="85" y="0"/>
                </a:lnTo>
                <a:lnTo>
                  <a:pt x="78" y="2"/>
                </a:lnTo>
                <a:lnTo>
                  <a:pt x="74" y="6"/>
                </a:lnTo>
                <a:lnTo>
                  <a:pt x="69" y="8"/>
                </a:lnTo>
                <a:lnTo>
                  <a:pt x="65" y="12"/>
                </a:lnTo>
                <a:lnTo>
                  <a:pt x="62" y="17"/>
                </a:lnTo>
                <a:lnTo>
                  <a:pt x="60" y="21"/>
                </a:lnTo>
                <a:lnTo>
                  <a:pt x="58" y="21"/>
                </a:lnTo>
                <a:lnTo>
                  <a:pt x="56" y="23"/>
                </a:lnTo>
                <a:lnTo>
                  <a:pt x="56" y="25"/>
                </a:lnTo>
                <a:lnTo>
                  <a:pt x="56" y="29"/>
                </a:lnTo>
                <a:lnTo>
                  <a:pt x="56" y="31"/>
                </a:lnTo>
                <a:lnTo>
                  <a:pt x="58" y="36"/>
                </a:lnTo>
                <a:lnTo>
                  <a:pt x="60" y="38"/>
                </a:lnTo>
                <a:lnTo>
                  <a:pt x="65" y="38"/>
                </a:lnTo>
                <a:lnTo>
                  <a:pt x="69" y="38"/>
                </a:lnTo>
                <a:lnTo>
                  <a:pt x="71" y="36"/>
                </a:lnTo>
                <a:lnTo>
                  <a:pt x="74" y="34"/>
                </a:lnTo>
                <a:lnTo>
                  <a:pt x="76" y="31"/>
                </a:lnTo>
                <a:lnTo>
                  <a:pt x="76" y="29"/>
                </a:lnTo>
                <a:lnTo>
                  <a:pt x="76" y="27"/>
                </a:lnTo>
                <a:lnTo>
                  <a:pt x="76" y="25"/>
                </a:lnTo>
                <a:lnTo>
                  <a:pt x="76" y="23"/>
                </a:lnTo>
                <a:lnTo>
                  <a:pt x="78" y="21"/>
                </a:lnTo>
                <a:lnTo>
                  <a:pt x="80" y="19"/>
                </a:lnTo>
                <a:lnTo>
                  <a:pt x="82" y="17"/>
                </a:lnTo>
                <a:lnTo>
                  <a:pt x="85" y="14"/>
                </a:lnTo>
                <a:lnTo>
                  <a:pt x="89" y="12"/>
                </a:lnTo>
                <a:lnTo>
                  <a:pt x="91" y="12"/>
                </a:lnTo>
                <a:lnTo>
                  <a:pt x="96" y="12"/>
                </a:lnTo>
                <a:lnTo>
                  <a:pt x="100" y="12"/>
                </a:lnTo>
                <a:lnTo>
                  <a:pt x="105" y="14"/>
                </a:lnTo>
                <a:lnTo>
                  <a:pt x="107" y="19"/>
                </a:lnTo>
                <a:lnTo>
                  <a:pt x="107" y="25"/>
                </a:lnTo>
                <a:lnTo>
                  <a:pt x="107" y="29"/>
                </a:lnTo>
                <a:lnTo>
                  <a:pt x="107" y="34"/>
                </a:lnTo>
                <a:lnTo>
                  <a:pt x="107" y="38"/>
                </a:lnTo>
                <a:lnTo>
                  <a:pt x="105" y="40"/>
                </a:lnTo>
                <a:lnTo>
                  <a:pt x="102" y="44"/>
                </a:lnTo>
                <a:lnTo>
                  <a:pt x="102" y="46"/>
                </a:lnTo>
                <a:lnTo>
                  <a:pt x="98" y="51"/>
                </a:lnTo>
                <a:lnTo>
                  <a:pt x="96" y="53"/>
                </a:lnTo>
                <a:lnTo>
                  <a:pt x="94" y="57"/>
                </a:lnTo>
                <a:lnTo>
                  <a:pt x="89" y="59"/>
                </a:lnTo>
                <a:lnTo>
                  <a:pt x="85" y="63"/>
                </a:lnTo>
                <a:lnTo>
                  <a:pt x="82" y="65"/>
                </a:lnTo>
                <a:lnTo>
                  <a:pt x="78" y="70"/>
                </a:lnTo>
                <a:lnTo>
                  <a:pt x="74" y="74"/>
                </a:lnTo>
                <a:lnTo>
                  <a:pt x="69" y="80"/>
                </a:lnTo>
                <a:lnTo>
                  <a:pt x="65" y="87"/>
                </a:lnTo>
                <a:lnTo>
                  <a:pt x="62" y="89"/>
                </a:lnTo>
                <a:lnTo>
                  <a:pt x="62" y="93"/>
                </a:lnTo>
                <a:lnTo>
                  <a:pt x="60" y="95"/>
                </a:lnTo>
                <a:lnTo>
                  <a:pt x="58" y="99"/>
                </a:lnTo>
                <a:lnTo>
                  <a:pt x="56" y="101"/>
                </a:lnTo>
                <a:lnTo>
                  <a:pt x="56" y="106"/>
                </a:lnTo>
                <a:lnTo>
                  <a:pt x="54" y="108"/>
                </a:lnTo>
                <a:lnTo>
                  <a:pt x="54" y="112"/>
                </a:lnTo>
                <a:lnTo>
                  <a:pt x="56" y="114"/>
                </a:lnTo>
                <a:lnTo>
                  <a:pt x="58" y="116"/>
                </a:lnTo>
                <a:lnTo>
                  <a:pt x="62" y="116"/>
                </a:lnTo>
                <a:lnTo>
                  <a:pt x="65" y="116"/>
                </a:lnTo>
                <a:lnTo>
                  <a:pt x="67" y="116"/>
                </a:lnTo>
                <a:lnTo>
                  <a:pt x="69" y="114"/>
                </a:lnTo>
                <a:lnTo>
                  <a:pt x="122" y="114"/>
                </a:lnTo>
                <a:lnTo>
                  <a:pt x="125" y="114"/>
                </a:lnTo>
                <a:lnTo>
                  <a:pt x="127" y="112"/>
                </a:lnTo>
                <a:lnTo>
                  <a:pt x="127" y="108"/>
                </a:lnTo>
                <a:lnTo>
                  <a:pt x="127"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7" name="Google Shape;167;p14"/>
          <p:cNvSpPr/>
          <p:nvPr/>
        </p:nvSpPr>
        <p:spPr>
          <a:xfrm>
            <a:off x="828675" y="3648075"/>
            <a:ext cx="122238" cy="184150"/>
          </a:xfrm>
          <a:custGeom>
            <a:rect b="b" l="l" r="r" t="t"/>
            <a:pathLst>
              <a:path extrusionOk="0" h="116" w="77">
                <a:moveTo>
                  <a:pt x="46" y="12"/>
                </a:moveTo>
                <a:lnTo>
                  <a:pt x="26" y="38"/>
                </a:lnTo>
                <a:lnTo>
                  <a:pt x="22" y="42"/>
                </a:lnTo>
                <a:lnTo>
                  <a:pt x="17" y="44"/>
                </a:lnTo>
                <a:lnTo>
                  <a:pt x="13" y="46"/>
                </a:lnTo>
                <a:lnTo>
                  <a:pt x="13" y="51"/>
                </a:lnTo>
                <a:lnTo>
                  <a:pt x="13" y="53"/>
                </a:lnTo>
                <a:lnTo>
                  <a:pt x="13" y="57"/>
                </a:lnTo>
                <a:lnTo>
                  <a:pt x="17" y="59"/>
                </a:lnTo>
                <a:lnTo>
                  <a:pt x="20" y="59"/>
                </a:lnTo>
                <a:lnTo>
                  <a:pt x="22" y="59"/>
                </a:lnTo>
                <a:lnTo>
                  <a:pt x="24" y="57"/>
                </a:lnTo>
                <a:lnTo>
                  <a:pt x="26" y="57"/>
                </a:lnTo>
                <a:lnTo>
                  <a:pt x="31" y="55"/>
                </a:lnTo>
                <a:lnTo>
                  <a:pt x="33" y="53"/>
                </a:lnTo>
                <a:lnTo>
                  <a:pt x="37" y="51"/>
                </a:lnTo>
                <a:lnTo>
                  <a:pt x="44" y="51"/>
                </a:lnTo>
                <a:lnTo>
                  <a:pt x="51" y="51"/>
                </a:lnTo>
                <a:lnTo>
                  <a:pt x="53" y="51"/>
                </a:lnTo>
                <a:lnTo>
                  <a:pt x="55" y="51"/>
                </a:lnTo>
                <a:lnTo>
                  <a:pt x="57" y="53"/>
                </a:lnTo>
                <a:lnTo>
                  <a:pt x="60" y="57"/>
                </a:lnTo>
                <a:lnTo>
                  <a:pt x="62" y="59"/>
                </a:lnTo>
                <a:lnTo>
                  <a:pt x="62" y="63"/>
                </a:lnTo>
                <a:lnTo>
                  <a:pt x="64" y="65"/>
                </a:lnTo>
                <a:lnTo>
                  <a:pt x="64" y="70"/>
                </a:lnTo>
                <a:lnTo>
                  <a:pt x="62" y="76"/>
                </a:lnTo>
                <a:lnTo>
                  <a:pt x="60" y="82"/>
                </a:lnTo>
                <a:lnTo>
                  <a:pt x="57" y="89"/>
                </a:lnTo>
                <a:lnTo>
                  <a:pt x="53" y="95"/>
                </a:lnTo>
                <a:lnTo>
                  <a:pt x="49" y="99"/>
                </a:lnTo>
                <a:lnTo>
                  <a:pt x="42" y="101"/>
                </a:lnTo>
                <a:lnTo>
                  <a:pt x="35" y="104"/>
                </a:lnTo>
                <a:lnTo>
                  <a:pt x="29" y="104"/>
                </a:lnTo>
                <a:lnTo>
                  <a:pt x="24" y="104"/>
                </a:lnTo>
                <a:lnTo>
                  <a:pt x="20" y="101"/>
                </a:lnTo>
                <a:lnTo>
                  <a:pt x="17" y="97"/>
                </a:lnTo>
                <a:lnTo>
                  <a:pt x="15" y="91"/>
                </a:lnTo>
                <a:lnTo>
                  <a:pt x="17" y="89"/>
                </a:lnTo>
                <a:lnTo>
                  <a:pt x="17" y="87"/>
                </a:lnTo>
                <a:lnTo>
                  <a:pt x="17" y="84"/>
                </a:lnTo>
                <a:lnTo>
                  <a:pt x="15" y="82"/>
                </a:lnTo>
                <a:lnTo>
                  <a:pt x="13" y="80"/>
                </a:lnTo>
                <a:lnTo>
                  <a:pt x="9" y="80"/>
                </a:lnTo>
                <a:lnTo>
                  <a:pt x="6" y="80"/>
                </a:lnTo>
                <a:lnTo>
                  <a:pt x="4" y="82"/>
                </a:lnTo>
                <a:lnTo>
                  <a:pt x="2" y="87"/>
                </a:lnTo>
                <a:lnTo>
                  <a:pt x="0" y="89"/>
                </a:lnTo>
                <a:lnTo>
                  <a:pt x="2" y="95"/>
                </a:lnTo>
                <a:lnTo>
                  <a:pt x="2" y="101"/>
                </a:lnTo>
                <a:lnTo>
                  <a:pt x="6" y="106"/>
                </a:lnTo>
                <a:lnTo>
                  <a:pt x="9" y="110"/>
                </a:lnTo>
                <a:lnTo>
                  <a:pt x="11" y="114"/>
                </a:lnTo>
                <a:lnTo>
                  <a:pt x="15" y="114"/>
                </a:lnTo>
                <a:lnTo>
                  <a:pt x="20" y="116"/>
                </a:lnTo>
                <a:lnTo>
                  <a:pt x="24" y="116"/>
                </a:lnTo>
                <a:lnTo>
                  <a:pt x="35" y="116"/>
                </a:lnTo>
                <a:lnTo>
                  <a:pt x="46" y="114"/>
                </a:lnTo>
                <a:lnTo>
                  <a:pt x="55" y="110"/>
                </a:lnTo>
                <a:lnTo>
                  <a:pt x="64" y="106"/>
                </a:lnTo>
                <a:lnTo>
                  <a:pt x="71" y="99"/>
                </a:lnTo>
                <a:lnTo>
                  <a:pt x="73" y="89"/>
                </a:lnTo>
                <a:lnTo>
                  <a:pt x="77" y="78"/>
                </a:lnTo>
                <a:lnTo>
                  <a:pt x="77" y="67"/>
                </a:lnTo>
                <a:lnTo>
                  <a:pt x="77" y="59"/>
                </a:lnTo>
                <a:lnTo>
                  <a:pt x="75" y="53"/>
                </a:lnTo>
                <a:lnTo>
                  <a:pt x="73" y="48"/>
                </a:lnTo>
                <a:lnTo>
                  <a:pt x="71" y="44"/>
                </a:lnTo>
                <a:lnTo>
                  <a:pt x="69" y="42"/>
                </a:lnTo>
                <a:lnTo>
                  <a:pt x="64" y="40"/>
                </a:lnTo>
                <a:lnTo>
                  <a:pt x="60" y="38"/>
                </a:lnTo>
                <a:lnTo>
                  <a:pt x="55" y="38"/>
                </a:lnTo>
                <a:lnTo>
                  <a:pt x="51" y="38"/>
                </a:lnTo>
                <a:lnTo>
                  <a:pt x="49" y="38"/>
                </a:lnTo>
                <a:lnTo>
                  <a:pt x="46" y="38"/>
                </a:lnTo>
                <a:lnTo>
                  <a:pt x="44" y="38"/>
                </a:lnTo>
                <a:lnTo>
                  <a:pt x="66" y="14"/>
                </a:lnTo>
                <a:lnTo>
                  <a:pt x="66" y="12"/>
                </a:lnTo>
                <a:lnTo>
                  <a:pt x="69" y="10"/>
                </a:lnTo>
                <a:lnTo>
                  <a:pt x="69" y="8"/>
                </a:lnTo>
                <a:lnTo>
                  <a:pt x="69" y="6"/>
                </a:lnTo>
                <a:lnTo>
                  <a:pt x="69" y="4"/>
                </a:lnTo>
                <a:lnTo>
                  <a:pt x="66" y="2"/>
                </a:lnTo>
                <a:lnTo>
                  <a:pt x="64" y="0"/>
                </a:lnTo>
                <a:lnTo>
                  <a:pt x="60" y="0"/>
                </a:lnTo>
                <a:lnTo>
                  <a:pt x="11" y="0"/>
                </a:lnTo>
                <a:lnTo>
                  <a:pt x="9" y="0"/>
                </a:lnTo>
                <a:lnTo>
                  <a:pt x="6" y="2"/>
                </a:lnTo>
                <a:lnTo>
                  <a:pt x="6" y="4"/>
                </a:lnTo>
                <a:lnTo>
                  <a:pt x="6" y="6"/>
                </a:lnTo>
                <a:lnTo>
                  <a:pt x="6" y="17"/>
                </a:lnTo>
                <a:lnTo>
                  <a:pt x="4" y="19"/>
                </a:lnTo>
                <a:lnTo>
                  <a:pt x="4" y="21"/>
                </a:lnTo>
                <a:lnTo>
                  <a:pt x="4" y="23"/>
                </a:lnTo>
                <a:lnTo>
                  <a:pt x="4" y="25"/>
                </a:lnTo>
                <a:lnTo>
                  <a:pt x="6" y="25"/>
                </a:lnTo>
                <a:lnTo>
                  <a:pt x="6" y="27"/>
                </a:lnTo>
                <a:lnTo>
                  <a:pt x="11" y="27"/>
                </a:lnTo>
                <a:lnTo>
                  <a:pt x="13" y="27"/>
                </a:lnTo>
                <a:lnTo>
                  <a:pt x="17" y="25"/>
                </a:lnTo>
                <a:lnTo>
                  <a:pt x="20" y="23"/>
                </a:lnTo>
                <a:lnTo>
                  <a:pt x="20" y="21"/>
                </a:lnTo>
                <a:lnTo>
                  <a:pt x="20" y="19"/>
                </a:lnTo>
                <a:lnTo>
                  <a:pt x="20" y="12"/>
                </a:lnTo>
                <a:lnTo>
                  <a:pt x="46"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8" name="Google Shape;168;p14"/>
          <p:cNvSpPr/>
          <p:nvPr/>
        </p:nvSpPr>
        <p:spPr>
          <a:xfrm>
            <a:off x="1268413" y="3648075"/>
            <a:ext cx="222250" cy="184150"/>
          </a:xfrm>
          <a:custGeom>
            <a:rect b="b" l="l" r="r" t="t"/>
            <a:pathLst>
              <a:path extrusionOk="0" h="116" w="140">
                <a:moveTo>
                  <a:pt x="20" y="25"/>
                </a:moveTo>
                <a:lnTo>
                  <a:pt x="20" y="104"/>
                </a:lnTo>
                <a:lnTo>
                  <a:pt x="20" y="106"/>
                </a:lnTo>
                <a:lnTo>
                  <a:pt x="18" y="106"/>
                </a:lnTo>
                <a:lnTo>
                  <a:pt x="18" y="108"/>
                </a:lnTo>
                <a:lnTo>
                  <a:pt x="18" y="110"/>
                </a:lnTo>
                <a:lnTo>
                  <a:pt x="18" y="112"/>
                </a:lnTo>
                <a:lnTo>
                  <a:pt x="20" y="114"/>
                </a:lnTo>
                <a:lnTo>
                  <a:pt x="22" y="114"/>
                </a:lnTo>
                <a:lnTo>
                  <a:pt x="27" y="114"/>
                </a:lnTo>
                <a:lnTo>
                  <a:pt x="34" y="114"/>
                </a:lnTo>
                <a:lnTo>
                  <a:pt x="36" y="112"/>
                </a:lnTo>
                <a:lnTo>
                  <a:pt x="38" y="110"/>
                </a:lnTo>
                <a:lnTo>
                  <a:pt x="38" y="108"/>
                </a:lnTo>
                <a:lnTo>
                  <a:pt x="38" y="106"/>
                </a:lnTo>
                <a:lnTo>
                  <a:pt x="36" y="106"/>
                </a:lnTo>
                <a:lnTo>
                  <a:pt x="36" y="104"/>
                </a:lnTo>
                <a:lnTo>
                  <a:pt x="36" y="10"/>
                </a:lnTo>
                <a:lnTo>
                  <a:pt x="36" y="8"/>
                </a:lnTo>
                <a:lnTo>
                  <a:pt x="38" y="8"/>
                </a:lnTo>
                <a:lnTo>
                  <a:pt x="38" y="6"/>
                </a:lnTo>
                <a:lnTo>
                  <a:pt x="38" y="4"/>
                </a:lnTo>
                <a:lnTo>
                  <a:pt x="36" y="2"/>
                </a:lnTo>
                <a:lnTo>
                  <a:pt x="36" y="0"/>
                </a:lnTo>
                <a:lnTo>
                  <a:pt x="34" y="0"/>
                </a:lnTo>
                <a:lnTo>
                  <a:pt x="31" y="0"/>
                </a:lnTo>
                <a:lnTo>
                  <a:pt x="29" y="0"/>
                </a:lnTo>
                <a:lnTo>
                  <a:pt x="27" y="2"/>
                </a:lnTo>
                <a:lnTo>
                  <a:pt x="25" y="4"/>
                </a:lnTo>
                <a:lnTo>
                  <a:pt x="9" y="19"/>
                </a:lnTo>
                <a:lnTo>
                  <a:pt x="7" y="19"/>
                </a:lnTo>
                <a:lnTo>
                  <a:pt x="2" y="21"/>
                </a:lnTo>
                <a:lnTo>
                  <a:pt x="2" y="23"/>
                </a:lnTo>
                <a:lnTo>
                  <a:pt x="0" y="27"/>
                </a:lnTo>
                <a:lnTo>
                  <a:pt x="2" y="29"/>
                </a:lnTo>
                <a:lnTo>
                  <a:pt x="2" y="34"/>
                </a:lnTo>
                <a:lnTo>
                  <a:pt x="5" y="36"/>
                </a:lnTo>
                <a:lnTo>
                  <a:pt x="9" y="36"/>
                </a:lnTo>
                <a:lnTo>
                  <a:pt x="11" y="36"/>
                </a:lnTo>
                <a:lnTo>
                  <a:pt x="14" y="34"/>
                </a:lnTo>
                <a:lnTo>
                  <a:pt x="16" y="31"/>
                </a:lnTo>
                <a:lnTo>
                  <a:pt x="20" y="25"/>
                </a:lnTo>
                <a:close/>
                <a:moveTo>
                  <a:pt x="107" y="0"/>
                </a:moveTo>
                <a:lnTo>
                  <a:pt x="98" y="0"/>
                </a:lnTo>
                <a:lnTo>
                  <a:pt x="89" y="4"/>
                </a:lnTo>
                <a:lnTo>
                  <a:pt x="82" y="8"/>
                </a:lnTo>
                <a:lnTo>
                  <a:pt x="73" y="14"/>
                </a:lnTo>
                <a:lnTo>
                  <a:pt x="67" y="25"/>
                </a:lnTo>
                <a:lnTo>
                  <a:pt x="60" y="38"/>
                </a:lnTo>
                <a:lnTo>
                  <a:pt x="56" y="55"/>
                </a:lnTo>
                <a:lnTo>
                  <a:pt x="56" y="76"/>
                </a:lnTo>
                <a:lnTo>
                  <a:pt x="56" y="84"/>
                </a:lnTo>
                <a:lnTo>
                  <a:pt x="58" y="95"/>
                </a:lnTo>
                <a:lnTo>
                  <a:pt x="60" y="101"/>
                </a:lnTo>
                <a:lnTo>
                  <a:pt x="65" y="108"/>
                </a:lnTo>
                <a:lnTo>
                  <a:pt x="69" y="112"/>
                </a:lnTo>
                <a:lnTo>
                  <a:pt x="76" y="114"/>
                </a:lnTo>
                <a:lnTo>
                  <a:pt x="82" y="116"/>
                </a:lnTo>
                <a:lnTo>
                  <a:pt x="89" y="116"/>
                </a:lnTo>
                <a:lnTo>
                  <a:pt x="93" y="116"/>
                </a:lnTo>
                <a:lnTo>
                  <a:pt x="102" y="114"/>
                </a:lnTo>
                <a:lnTo>
                  <a:pt x="111" y="108"/>
                </a:lnTo>
                <a:lnTo>
                  <a:pt x="120" y="101"/>
                </a:lnTo>
                <a:lnTo>
                  <a:pt x="129" y="91"/>
                </a:lnTo>
                <a:lnTo>
                  <a:pt x="136" y="78"/>
                </a:lnTo>
                <a:lnTo>
                  <a:pt x="138" y="61"/>
                </a:lnTo>
                <a:lnTo>
                  <a:pt x="140" y="40"/>
                </a:lnTo>
                <a:lnTo>
                  <a:pt x="140" y="29"/>
                </a:lnTo>
                <a:lnTo>
                  <a:pt x="138" y="21"/>
                </a:lnTo>
                <a:lnTo>
                  <a:pt x="133" y="12"/>
                </a:lnTo>
                <a:lnTo>
                  <a:pt x="129" y="8"/>
                </a:lnTo>
                <a:lnTo>
                  <a:pt x="122" y="4"/>
                </a:lnTo>
                <a:lnTo>
                  <a:pt x="116" y="2"/>
                </a:lnTo>
                <a:lnTo>
                  <a:pt x="111" y="0"/>
                </a:lnTo>
                <a:lnTo>
                  <a:pt x="107" y="0"/>
                </a:lnTo>
                <a:close/>
                <a:moveTo>
                  <a:pt x="107" y="12"/>
                </a:moveTo>
                <a:lnTo>
                  <a:pt x="109" y="12"/>
                </a:lnTo>
                <a:lnTo>
                  <a:pt x="113" y="14"/>
                </a:lnTo>
                <a:lnTo>
                  <a:pt x="116" y="17"/>
                </a:lnTo>
                <a:lnTo>
                  <a:pt x="120" y="19"/>
                </a:lnTo>
                <a:lnTo>
                  <a:pt x="122" y="25"/>
                </a:lnTo>
                <a:lnTo>
                  <a:pt x="122" y="29"/>
                </a:lnTo>
                <a:lnTo>
                  <a:pt x="125" y="34"/>
                </a:lnTo>
                <a:lnTo>
                  <a:pt x="125" y="42"/>
                </a:lnTo>
                <a:lnTo>
                  <a:pt x="122" y="57"/>
                </a:lnTo>
                <a:lnTo>
                  <a:pt x="120" y="70"/>
                </a:lnTo>
                <a:lnTo>
                  <a:pt x="116" y="80"/>
                </a:lnTo>
                <a:lnTo>
                  <a:pt x="111" y="89"/>
                </a:lnTo>
                <a:lnTo>
                  <a:pt x="105" y="95"/>
                </a:lnTo>
                <a:lnTo>
                  <a:pt x="98" y="99"/>
                </a:lnTo>
                <a:lnTo>
                  <a:pt x="93" y="101"/>
                </a:lnTo>
                <a:lnTo>
                  <a:pt x="89" y="104"/>
                </a:lnTo>
                <a:lnTo>
                  <a:pt x="85" y="101"/>
                </a:lnTo>
                <a:lnTo>
                  <a:pt x="82" y="101"/>
                </a:lnTo>
                <a:lnTo>
                  <a:pt x="80" y="99"/>
                </a:lnTo>
                <a:lnTo>
                  <a:pt x="78" y="97"/>
                </a:lnTo>
                <a:lnTo>
                  <a:pt x="76" y="93"/>
                </a:lnTo>
                <a:lnTo>
                  <a:pt x="73" y="89"/>
                </a:lnTo>
                <a:lnTo>
                  <a:pt x="73" y="82"/>
                </a:lnTo>
                <a:lnTo>
                  <a:pt x="71" y="76"/>
                </a:lnTo>
                <a:lnTo>
                  <a:pt x="73" y="59"/>
                </a:lnTo>
                <a:lnTo>
                  <a:pt x="76" y="46"/>
                </a:lnTo>
                <a:lnTo>
                  <a:pt x="78" y="36"/>
                </a:lnTo>
                <a:lnTo>
                  <a:pt x="82" y="27"/>
                </a:lnTo>
                <a:lnTo>
                  <a:pt x="89" y="21"/>
                </a:lnTo>
                <a:lnTo>
                  <a:pt x="93" y="17"/>
                </a:lnTo>
                <a:lnTo>
                  <a:pt x="100" y="12"/>
                </a:lnTo>
                <a:lnTo>
                  <a:pt x="107"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69" name="Google Shape;169;p14"/>
          <p:cNvSpPr/>
          <p:nvPr/>
        </p:nvSpPr>
        <p:spPr>
          <a:xfrm>
            <a:off x="1501775" y="3643313"/>
            <a:ext cx="211138" cy="192087"/>
          </a:xfrm>
          <a:custGeom>
            <a:rect b="b" l="l" r="r" t="t"/>
            <a:pathLst>
              <a:path extrusionOk="0" h="121" w="133">
                <a:moveTo>
                  <a:pt x="46" y="9"/>
                </a:moveTo>
                <a:lnTo>
                  <a:pt x="46" y="7"/>
                </a:lnTo>
                <a:lnTo>
                  <a:pt x="46" y="5"/>
                </a:lnTo>
                <a:lnTo>
                  <a:pt x="42" y="3"/>
                </a:lnTo>
                <a:lnTo>
                  <a:pt x="40" y="3"/>
                </a:lnTo>
                <a:lnTo>
                  <a:pt x="33" y="3"/>
                </a:lnTo>
                <a:lnTo>
                  <a:pt x="31" y="5"/>
                </a:lnTo>
                <a:lnTo>
                  <a:pt x="29" y="7"/>
                </a:lnTo>
                <a:lnTo>
                  <a:pt x="29" y="11"/>
                </a:lnTo>
                <a:lnTo>
                  <a:pt x="6" y="107"/>
                </a:lnTo>
                <a:lnTo>
                  <a:pt x="4" y="107"/>
                </a:lnTo>
                <a:lnTo>
                  <a:pt x="2" y="109"/>
                </a:lnTo>
                <a:lnTo>
                  <a:pt x="2" y="111"/>
                </a:lnTo>
                <a:lnTo>
                  <a:pt x="0" y="111"/>
                </a:lnTo>
                <a:lnTo>
                  <a:pt x="2" y="115"/>
                </a:lnTo>
                <a:lnTo>
                  <a:pt x="4" y="117"/>
                </a:lnTo>
                <a:lnTo>
                  <a:pt x="9" y="119"/>
                </a:lnTo>
                <a:lnTo>
                  <a:pt x="11" y="121"/>
                </a:lnTo>
                <a:lnTo>
                  <a:pt x="15" y="119"/>
                </a:lnTo>
                <a:lnTo>
                  <a:pt x="18" y="117"/>
                </a:lnTo>
                <a:lnTo>
                  <a:pt x="20" y="117"/>
                </a:lnTo>
                <a:lnTo>
                  <a:pt x="22" y="113"/>
                </a:lnTo>
                <a:lnTo>
                  <a:pt x="20" y="111"/>
                </a:lnTo>
                <a:lnTo>
                  <a:pt x="20" y="109"/>
                </a:lnTo>
                <a:lnTo>
                  <a:pt x="44" y="13"/>
                </a:lnTo>
                <a:lnTo>
                  <a:pt x="46" y="11"/>
                </a:lnTo>
                <a:lnTo>
                  <a:pt x="46" y="9"/>
                </a:lnTo>
                <a:close/>
                <a:moveTo>
                  <a:pt x="117" y="17"/>
                </a:moveTo>
                <a:lnTo>
                  <a:pt x="122" y="15"/>
                </a:lnTo>
                <a:lnTo>
                  <a:pt x="124" y="15"/>
                </a:lnTo>
                <a:lnTo>
                  <a:pt x="124" y="13"/>
                </a:lnTo>
                <a:lnTo>
                  <a:pt x="124" y="9"/>
                </a:lnTo>
                <a:lnTo>
                  <a:pt x="124" y="5"/>
                </a:lnTo>
                <a:lnTo>
                  <a:pt x="124" y="3"/>
                </a:lnTo>
                <a:lnTo>
                  <a:pt x="122" y="0"/>
                </a:lnTo>
                <a:lnTo>
                  <a:pt x="117" y="0"/>
                </a:lnTo>
                <a:lnTo>
                  <a:pt x="115" y="0"/>
                </a:lnTo>
                <a:lnTo>
                  <a:pt x="113" y="3"/>
                </a:lnTo>
                <a:lnTo>
                  <a:pt x="111" y="3"/>
                </a:lnTo>
                <a:lnTo>
                  <a:pt x="66" y="7"/>
                </a:lnTo>
                <a:lnTo>
                  <a:pt x="64" y="7"/>
                </a:lnTo>
                <a:lnTo>
                  <a:pt x="62" y="9"/>
                </a:lnTo>
                <a:lnTo>
                  <a:pt x="62" y="11"/>
                </a:lnTo>
                <a:lnTo>
                  <a:pt x="62" y="13"/>
                </a:lnTo>
                <a:lnTo>
                  <a:pt x="62" y="15"/>
                </a:lnTo>
                <a:lnTo>
                  <a:pt x="62" y="22"/>
                </a:lnTo>
                <a:lnTo>
                  <a:pt x="62" y="26"/>
                </a:lnTo>
                <a:lnTo>
                  <a:pt x="60" y="32"/>
                </a:lnTo>
                <a:lnTo>
                  <a:pt x="60" y="39"/>
                </a:lnTo>
                <a:lnTo>
                  <a:pt x="60" y="45"/>
                </a:lnTo>
                <a:lnTo>
                  <a:pt x="60" y="49"/>
                </a:lnTo>
                <a:lnTo>
                  <a:pt x="57" y="54"/>
                </a:lnTo>
                <a:lnTo>
                  <a:pt x="57" y="58"/>
                </a:lnTo>
                <a:lnTo>
                  <a:pt x="55" y="60"/>
                </a:lnTo>
                <a:lnTo>
                  <a:pt x="55" y="62"/>
                </a:lnTo>
                <a:lnTo>
                  <a:pt x="55" y="66"/>
                </a:lnTo>
                <a:lnTo>
                  <a:pt x="57" y="66"/>
                </a:lnTo>
                <a:lnTo>
                  <a:pt x="60" y="68"/>
                </a:lnTo>
                <a:lnTo>
                  <a:pt x="64" y="68"/>
                </a:lnTo>
                <a:lnTo>
                  <a:pt x="66" y="68"/>
                </a:lnTo>
                <a:lnTo>
                  <a:pt x="69" y="66"/>
                </a:lnTo>
                <a:lnTo>
                  <a:pt x="73" y="64"/>
                </a:lnTo>
                <a:lnTo>
                  <a:pt x="77" y="60"/>
                </a:lnTo>
                <a:lnTo>
                  <a:pt x="82" y="56"/>
                </a:lnTo>
                <a:lnTo>
                  <a:pt x="86" y="54"/>
                </a:lnTo>
                <a:lnTo>
                  <a:pt x="93" y="51"/>
                </a:lnTo>
                <a:lnTo>
                  <a:pt x="102" y="49"/>
                </a:lnTo>
                <a:lnTo>
                  <a:pt x="104" y="51"/>
                </a:lnTo>
                <a:lnTo>
                  <a:pt x="109" y="51"/>
                </a:lnTo>
                <a:lnTo>
                  <a:pt x="111" y="54"/>
                </a:lnTo>
                <a:lnTo>
                  <a:pt x="113" y="56"/>
                </a:lnTo>
                <a:lnTo>
                  <a:pt x="115" y="60"/>
                </a:lnTo>
                <a:lnTo>
                  <a:pt x="117" y="62"/>
                </a:lnTo>
                <a:lnTo>
                  <a:pt x="117" y="66"/>
                </a:lnTo>
                <a:lnTo>
                  <a:pt x="117" y="70"/>
                </a:lnTo>
                <a:lnTo>
                  <a:pt x="117" y="79"/>
                </a:lnTo>
                <a:lnTo>
                  <a:pt x="115" y="85"/>
                </a:lnTo>
                <a:lnTo>
                  <a:pt x="113" y="90"/>
                </a:lnTo>
                <a:lnTo>
                  <a:pt x="109" y="96"/>
                </a:lnTo>
                <a:lnTo>
                  <a:pt x="104" y="100"/>
                </a:lnTo>
                <a:lnTo>
                  <a:pt x="97" y="104"/>
                </a:lnTo>
                <a:lnTo>
                  <a:pt x="91" y="107"/>
                </a:lnTo>
                <a:lnTo>
                  <a:pt x="84" y="107"/>
                </a:lnTo>
                <a:lnTo>
                  <a:pt x="77" y="107"/>
                </a:lnTo>
                <a:lnTo>
                  <a:pt x="75" y="104"/>
                </a:lnTo>
                <a:lnTo>
                  <a:pt x="71" y="100"/>
                </a:lnTo>
                <a:lnTo>
                  <a:pt x="71" y="98"/>
                </a:lnTo>
                <a:lnTo>
                  <a:pt x="71" y="96"/>
                </a:lnTo>
                <a:lnTo>
                  <a:pt x="69" y="92"/>
                </a:lnTo>
                <a:lnTo>
                  <a:pt x="66" y="92"/>
                </a:lnTo>
                <a:lnTo>
                  <a:pt x="64" y="90"/>
                </a:lnTo>
                <a:lnTo>
                  <a:pt x="57" y="92"/>
                </a:lnTo>
                <a:lnTo>
                  <a:pt x="55" y="94"/>
                </a:lnTo>
                <a:lnTo>
                  <a:pt x="55" y="98"/>
                </a:lnTo>
                <a:lnTo>
                  <a:pt x="55" y="100"/>
                </a:lnTo>
                <a:lnTo>
                  <a:pt x="55" y="102"/>
                </a:lnTo>
                <a:lnTo>
                  <a:pt x="55" y="104"/>
                </a:lnTo>
                <a:lnTo>
                  <a:pt x="55" y="107"/>
                </a:lnTo>
                <a:lnTo>
                  <a:pt x="60" y="109"/>
                </a:lnTo>
                <a:lnTo>
                  <a:pt x="62" y="111"/>
                </a:lnTo>
                <a:lnTo>
                  <a:pt x="64" y="113"/>
                </a:lnTo>
                <a:lnTo>
                  <a:pt x="66" y="115"/>
                </a:lnTo>
                <a:lnTo>
                  <a:pt x="71" y="117"/>
                </a:lnTo>
                <a:lnTo>
                  <a:pt x="73" y="117"/>
                </a:lnTo>
                <a:lnTo>
                  <a:pt x="77" y="119"/>
                </a:lnTo>
                <a:lnTo>
                  <a:pt x="82" y="119"/>
                </a:lnTo>
                <a:lnTo>
                  <a:pt x="86" y="119"/>
                </a:lnTo>
                <a:lnTo>
                  <a:pt x="93" y="119"/>
                </a:lnTo>
                <a:lnTo>
                  <a:pt x="100" y="117"/>
                </a:lnTo>
                <a:lnTo>
                  <a:pt x="109" y="113"/>
                </a:lnTo>
                <a:lnTo>
                  <a:pt x="115" y="109"/>
                </a:lnTo>
                <a:lnTo>
                  <a:pt x="122" y="100"/>
                </a:lnTo>
                <a:lnTo>
                  <a:pt x="129" y="92"/>
                </a:lnTo>
                <a:lnTo>
                  <a:pt x="131" y="81"/>
                </a:lnTo>
                <a:lnTo>
                  <a:pt x="133" y="68"/>
                </a:lnTo>
                <a:lnTo>
                  <a:pt x="133" y="60"/>
                </a:lnTo>
                <a:lnTo>
                  <a:pt x="131" y="54"/>
                </a:lnTo>
                <a:lnTo>
                  <a:pt x="126" y="47"/>
                </a:lnTo>
                <a:lnTo>
                  <a:pt x="124" y="43"/>
                </a:lnTo>
                <a:lnTo>
                  <a:pt x="117" y="41"/>
                </a:lnTo>
                <a:lnTo>
                  <a:pt x="113" y="39"/>
                </a:lnTo>
                <a:lnTo>
                  <a:pt x="109" y="37"/>
                </a:lnTo>
                <a:lnTo>
                  <a:pt x="104" y="37"/>
                </a:lnTo>
                <a:lnTo>
                  <a:pt x="100" y="37"/>
                </a:lnTo>
                <a:lnTo>
                  <a:pt x="97" y="37"/>
                </a:lnTo>
                <a:lnTo>
                  <a:pt x="93" y="39"/>
                </a:lnTo>
                <a:lnTo>
                  <a:pt x="91" y="39"/>
                </a:lnTo>
                <a:lnTo>
                  <a:pt x="86" y="41"/>
                </a:lnTo>
                <a:lnTo>
                  <a:pt x="82" y="41"/>
                </a:lnTo>
                <a:lnTo>
                  <a:pt x="77" y="45"/>
                </a:lnTo>
                <a:lnTo>
                  <a:pt x="73" y="47"/>
                </a:lnTo>
                <a:lnTo>
                  <a:pt x="73" y="45"/>
                </a:lnTo>
                <a:lnTo>
                  <a:pt x="73" y="41"/>
                </a:lnTo>
                <a:lnTo>
                  <a:pt x="75" y="37"/>
                </a:lnTo>
                <a:lnTo>
                  <a:pt x="75" y="30"/>
                </a:lnTo>
                <a:lnTo>
                  <a:pt x="75" y="26"/>
                </a:lnTo>
                <a:lnTo>
                  <a:pt x="75" y="22"/>
                </a:lnTo>
                <a:lnTo>
                  <a:pt x="75" y="20"/>
                </a:lnTo>
                <a:lnTo>
                  <a:pt x="113" y="15"/>
                </a:lnTo>
                <a:lnTo>
                  <a:pt x="115" y="15"/>
                </a:lnTo>
                <a:lnTo>
                  <a:pt x="117"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0" name="Google Shape;170;p14"/>
          <p:cNvSpPr/>
          <p:nvPr/>
        </p:nvSpPr>
        <p:spPr>
          <a:xfrm>
            <a:off x="2039938" y="3648075"/>
            <a:ext cx="187325" cy="184150"/>
          </a:xfrm>
          <a:custGeom>
            <a:rect b="b" l="l" r="r" t="t"/>
            <a:pathLst>
              <a:path extrusionOk="0" h="116" w="118">
                <a:moveTo>
                  <a:pt x="20" y="63"/>
                </a:moveTo>
                <a:lnTo>
                  <a:pt x="45" y="59"/>
                </a:lnTo>
                <a:lnTo>
                  <a:pt x="47" y="61"/>
                </a:lnTo>
                <a:lnTo>
                  <a:pt x="49" y="61"/>
                </a:lnTo>
                <a:lnTo>
                  <a:pt x="52" y="61"/>
                </a:lnTo>
                <a:lnTo>
                  <a:pt x="56" y="61"/>
                </a:lnTo>
                <a:lnTo>
                  <a:pt x="58" y="59"/>
                </a:lnTo>
                <a:lnTo>
                  <a:pt x="60" y="57"/>
                </a:lnTo>
                <a:lnTo>
                  <a:pt x="60" y="51"/>
                </a:lnTo>
                <a:lnTo>
                  <a:pt x="60" y="48"/>
                </a:lnTo>
                <a:lnTo>
                  <a:pt x="58" y="44"/>
                </a:lnTo>
                <a:lnTo>
                  <a:pt x="56" y="42"/>
                </a:lnTo>
                <a:lnTo>
                  <a:pt x="54" y="42"/>
                </a:lnTo>
                <a:lnTo>
                  <a:pt x="52" y="42"/>
                </a:lnTo>
                <a:lnTo>
                  <a:pt x="49" y="42"/>
                </a:lnTo>
                <a:lnTo>
                  <a:pt x="47" y="44"/>
                </a:lnTo>
                <a:lnTo>
                  <a:pt x="45" y="44"/>
                </a:lnTo>
                <a:lnTo>
                  <a:pt x="20" y="48"/>
                </a:lnTo>
                <a:lnTo>
                  <a:pt x="20" y="21"/>
                </a:lnTo>
                <a:lnTo>
                  <a:pt x="49" y="17"/>
                </a:lnTo>
                <a:lnTo>
                  <a:pt x="52" y="17"/>
                </a:lnTo>
                <a:lnTo>
                  <a:pt x="54" y="17"/>
                </a:lnTo>
                <a:lnTo>
                  <a:pt x="56" y="17"/>
                </a:lnTo>
                <a:lnTo>
                  <a:pt x="60" y="17"/>
                </a:lnTo>
                <a:lnTo>
                  <a:pt x="63" y="14"/>
                </a:lnTo>
                <a:lnTo>
                  <a:pt x="65" y="12"/>
                </a:lnTo>
                <a:lnTo>
                  <a:pt x="65" y="8"/>
                </a:lnTo>
                <a:lnTo>
                  <a:pt x="65" y="4"/>
                </a:lnTo>
                <a:lnTo>
                  <a:pt x="63" y="2"/>
                </a:lnTo>
                <a:lnTo>
                  <a:pt x="58" y="0"/>
                </a:lnTo>
                <a:lnTo>
                  <a:pt x="56" y="0"/>
                </a:lnTo>
                <a:lnTo>
                  <a:pt x="54" y="0"/>
                </a:lnTo>
                <a:lnTo>
                  <a:pt x="52" y="2"/>
                </a:lnTo>
                <a:lnTo>
                  <a:pt x="49" y="2"/>
                </a:lnTo>
                <a:lnTo>
                  <a:pt x="20" y="8"/>
                </a:lnTo>
                <a:lnTo>
                  <a:pt x="20" y="6"/>
                </a:lnTo>
                <a:lnTo>
                  <a:pt x="18" y="4"/>
                </a:lnTo>
                <a:lnTo>
                  <a:pt x="18" y="2"/>
                </a:lnTo>
                <a:lnTo>
                  <a:pt x="16" y="2"/>
                </a:lnTo>
                <a:lnTo>
                  <a:pt x="12" y="2"/>
                </a:lnTo>
                <a:lnTo>
                  <a:pt x="7" y="4"/>
                </a:lnTo>
                <a:lnTo>
                  <a:pt x="5" y="6"/>
                </a:lnTo>
                <a:lnTo>
                  <a:pt x="5" y="10"/>
                </a:lnTo>
                <a:lnTo>
                  <a:pt x="3" y="10"/>
                </a:lnTo>
                <a:lnTo>
                  <a:pt x="0" y="12"/>
                </a:lnTo>
                <a:lnTo>
                  <a:pt x="0" y="14"/>
                </a:lnTo>
                <a:lnTo>
                  <a:pt x="0" y="17"/>
                </a:lnTo>
                <a:lnTo>
                  <a:pt x="0" y="19"/>
                </a:lnTo>
                <a:lnTo>
                  <a:pt x="3" y="19"/>
                </a:lnTo>
                <a:lnTo>
                  <a:pt x="3" y="21"/>
                </a:lnTo>
                <a:lnTo>
                  <a:pt x="5" y="23"/>
                </a:lnTo>
                <a:lnTo>
                  <a:pt x="5" y="51"/>
                </a:lnTo>
                <a:lnTo>
                  <a:pt x="3" y="51"/>
                </a:lnTo>
                <a:lnTo>
                  <a:pt x="3" y="53"/>
                </a:lnTo>
                <a:lnTo>
                  <a:pt x="0" y="57"/>
                </a:lnTo>
                <a:lnTo>
                  <a:pt x="0" y="59"/>
                </a:lnTo>
                <a:lnTo>
                  <a:pt x="0" y="61"/>
                </a:lnTo>
                <a:lnTo>
                  <a:pt x="3" y="63"/>
                </a:lnTo>
                <a:lnTo>
                  <a:pt x="5" y="65"/>
                </a:lnTo>
                <a:lnTo>
                  <a:pt x="5" y="99"/>
                </a:lnTo>
                <a:lnTo>
                  <a:pt x="3" y="101"/>
                </a:lnTo>
                <a:lnTo>
                  <a:pt x="3" y="104"/>
                </a:lnTo>
                <a:lnTo>
                  <a:pt x="0" y="106"/>
                </a:lnTo>
                <a:lnTo>
                  <a:pt x="0" y="108"/>
                </a:lnTo>
                <a:lnTo>
                  <a:pt x="3" y="112"/>
                </a:lnTo>
                <a:lnTo>
                  <a:pt x="5" y="114"/>
                </a:lnTo>
                <a:lnTo>
                  <a:pt x="7" y="114"/>
                </a:lnTo>
                <a:lnTo>
                  <a:pt x="12" y="116"/>
                </a:lnTo>
                <a:lnTo>
                  <a:pt x="16" y="114"/>
                </a:lnTo>
                <a:lnTo>
                  <a:pt x="18" y="114"/>
                </a:lnTo>
                <a:lnTo>
                  <a:pt x="23" y="110"/>
                </a:lnTo>
                <a:lnTo>
                  <a:pt x="23" y="108"/>
                </a:lnTo>
                <a:lnTo>
                  <a:pt x="23" y="106"/>
                </a:lnTo>
                <a:lnTo>
                  <a:pt x="20" y="104"/>
                </a:lnTo>
                <a:lnTo>
                  <a:pt x="20" y="101"/>
                </a:lnTo>
                <a:lnTo>
                  <a:pt x="20" y="63"/>
                </a:lnTo>
                <a:close/>
                <a:moveTo>
                  <a:pt x="71" y="106"/>
                </a:moveTo>
                <a:lnTo>
                  <a:pt x="71" y="106"/>
                </a:lnTo>
                <a:lnTo>
                  <a:pt x="69" y="108"/>
                </a:lnTo>
                <a:lnTo>
                  <a:pt x="69" y="112"/>
                </a:lnTo>
                <a:lnTo>
                  <a:pt x="71" y="114"/>
                </a:lnTo>
                <a:lnTo>
                  <a:pt x="74" y="114"/>
                </a:lnTo>
                <a:lnTo>
                  <a:pt x="78" y="114"/>
                </a:lnTo>
                <a:lnTo>
                  <a:pt x="85" y="114"/>
                </a:lnTo>
                <a:lnTo>
                  <a:pt x="87" y="114"/>
                </a:lnTo>
                <a:lnTo>
                  <a:pt x="89" y="110"/>
                </a:lnTo>
                <a:lnTo>
                  <a:pt x="91" y="108"/>
                </a:lnTo>
                <a:lnTo>
                  <a:pt x="91" y="106"/>
                </a:lnTo>
                <a:lnTo>
                  <a:pt x="89" y="106"/>
                </a:lnTo>
                <a:lnTo>
                  <a:pt x="89" y="104"/>
                </a:lnTo>
                <a:lnTo>
                  <a:pt x="87" y="104"/>
                </a:lnTo>
                <a:lnTo>
                  <a:pt x="87" y="70"/>
                </a:lnTo>
                <a:lnTo>
                  <a:pt x="91" y="63"/>
                </a:lnTo>
                <a:lnTo>
                  <a:pt x="98" y="57"/>
                </a:lnTo>
                <a:lnTo>
                  <a:pt x="100" y="55"/>
                </a:lnTo>
                <a:lnTo>
                  <a:pt x="103" y="53"/>
                </a:lnTo>
                <a:lnTo>
                  <a:pt x="105" y="55"/>
                </a:lnTo>
                <a:lnTo>
                  <a:pt x="105" y="57"/>
                </a:lnTo>
                <a:lnTo>
                  <a:pt x="103" y="59"/>
                </a:lnTo>
                <a:lnTo>
                  <a:pt x="103" y="61"/>
                </a:lnTo>
                <a:lnTo>
                  <a:pt x="105" y="63"/>
                </a:lnTo>
                <a:lnTo>
                  <a:pt x="105" y="65"/>
                </a:lnTo>
                <a:lnTo>
                  <a:pt x="109" y="65"/>
                </a:lnTo>
                <a:lnTo>
                  <a:pt x="111" y="65"/>
                </a:lnTo>
                <a:lnTo>
                  <a:pt x="116" y="65"/>
                </a:lnTo>
                <a:lnTo>
                  <a:pt x="118" y="63"/>
                </a:lnTo>
                <a:lnTo>
                  <a:pt x="118" y="61"/>
                </a:lnTo>
                <a:lnTo>
                  <a:pt x="118" y="59"/>
                </a:lnTo>
                <a:lnTo>
                  <a:pt x="118" y="53"/>
                </a:lnTo>
                <a:lnTo>
                  <a:pt x="118" y="48"/>
                </a:lnTo>
                <a:lnTo>
                  <a:pt x="118" y="44"/>
                </a:lnTo>
                <a:lnTo>
                  <a:pt x="116" y="42"/>
                </a:lnTo>
                <a:lnTo>
                  <a:pt x="116" y="40"/>
                </a:lnTo>
                <a:lnTo>
                  <a:pt x="114" y="38"/>
                </a:lnTo>
                <a:lnTo>
                  <a:pt x="111" y="38"/>
                </a:lnTo>
                <a:lnTo>
                  <a:pt x="109" y="38"/>
                </a:lnTo>
                <a:lnTo>
                  <a:pt x="107" y="38"/>
                </a:lnTo>
                <a:lnTo>
                  <a:pt x="105" y="38"/>
                </a:lnTo>
                <a:lnTo>
                  <a:pt x="103" y="40"/>
                </a:lnTo>
                <a:lnTo>
                  <a:pt x="98" y="40"/>
                </a:lnTo>
                <a:lnTo>
                  <a:pt x="96" y="42"/>
                </a:lnTo>
                <a:lnTo>
                  <a:pt x="94" y="44"/>
                </a:lnTo>
                <a:lnTo>
                  <a:pt x="91" y="48"/>
                </a:lnTo>
                <a:lnTo>
                  <a:pt x="87" y="51"/>
                </a:lnTo>
                <a:lnTo>
                  <a:pt x="87" y="44"/>
                </a:lnTo>
                <a:lnTo>
                  <a:pt x="89" y="44"/>
                </a:lnTo>
                <a:lnTo>
                  <a:pt x="89" y="42"/>
                </a:lnTo>
                <a:lnTo>
                  <a:pt x="89" y="40"/>
                </a:lnTo>
                <a:lnTo>
                  <a:pt x="87" y="38"/>
                </a:lnTo>
                <a:lnTo>
                  <a:pt x="85" y="38"/>
                </a:lnTo>
                <a:lnTo>
                  <a:pt x="83" y="38"/>
                </a:lnTo>
                <a:lnTo>
                  <a:pt x="78" y="38"/>
                </a:lnTo>
                <a:lnTo>
                  <a:pt x="74" y="38"/>
                </a:lnTo>
                <a:lnTo>
                  <a:pt x="71" y="40"/>
                </a:lnTo>
                <a:lnTo>
                  <a:pt x="71" y="42"/>
                </a:lnTo>
                <a:lnTo>
                  <a:pt x="71" y="46"/>
                </a:lnTo>
                <a:lnTo>
                  <a:pt x="71"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1" name="Google Shape;171;p14"/>
          <p:cNvSpPr/>
          <p:nvPr/>
        </p:nvSpPr>
        <p:spPr>
          <a:xfrm>
            <a:off x="2230438" y="3643313"/>
            <a:ext cx="487362" cy="188912"/>
          </a:xfrm>
          <a:custGeom>
            <a:rect b="b" l="l" r="r" t="t"/>
            <a:pathLst>
              <a:path extrusionOk="0" h="119" w="307">
                <a:moveTo>
                  <a:pt x="40" y="39"/>
                </a:moveTo>
                <a:lnTo>
                  <a:pt x="31" y="41"/>
                </a:lnTo>
                <a:lnTo>
                  <a:pt x="25" y="43"/>
                </a:lnTo>
                <a:lnTo>
                  <a:pt x="18" y="47"/>
                </a:lnTo>
                <a:lnTo>
                  <a:pt x="14" y="56"/>
                </a:lnTo>
                <a:lnTo>
                  <a:pt x="7" y="62"/>
                </a:lnTo>
                <a:lnTo>
                  <a:pt x="5" y="73"/>
                </a:lnTo>
                <a:lnTo>
                  <a:pt x="0" y="83"/>
                </a:lnTo>
                <a:lnTo>
                  <a:pt x="0" y="94"/>
                </a:lnTo>
                <a:lnTo>
                  <a:pt x="0" y="100"/>
                </a:lnTo>
                <a:lnTo>
                  <a:pt x="3" y="107"/>
                </a:lnTo>
                <a:lnTo>
                  <a:pt x="5" y="111"/>
                </a:lnTo>
                <a:lnTo>
                  <a:pt x="7" y="115"/>
                </a:lnTo>
                <a:lnTo>
                  <a:pt x="11" y="117"/>
                </a:lnTo>
                <a:lnTo>
                  <a:pt x="16" y="119"/>
                </a:lnTo>
                <a:lnTo>
                  <a:pt x="18" y="119"/>
                </a:lnTo>
                <a:lnTo>
                  <a:pt x="25" y="119"/>
                </a:lnTo>
                <a:lnTo>
                  <a:pt x="31" y="119"/>
                </a:lnTo>
                <a:lnTo>
                  <a:pt x="38" y="117"/>
                </a:lnTo>
                <a:lnTo>
                  <a:pt x="45" y="113"/>
                </a:lnTo>
                <a:lnTo>
                  <a:pt x="49" y="109"/>
                </a:lnTo>
                <a:lnTo>
                  <a:pt x="54" y="104"/>
                </a:lnTo>
                <a:lnTo>
                  <a:pt x="58" y="100"/>
                </a:lnTo>
                <a:lnTo>
                  <a:pt x="58" y="96"/>
                </a:lnTo>
                <a:lnTo>
                  <a:pt x="60" y="94"/>
                </a:lnTo>
                <a:lnTo>
                  <a:pt x="60" y="92"/>
                </a:lnTo>
                <a:lnTo>
                  <a:pt x="58" y="90"/>
                </a:lnTo>
                <a:lnTo>
                  <a:pt x="56" y="87"/>
                </a:lnTo>
                <a:lnTo>
                  <a:pt x="51" y="87"/>
                </a:lnTo>
                <a:lnTo>
                  <a:pt x="49" y="87"/>
                </a:lnTo>
                <a:lnTo>
                  <a:pt x="47" y="90"/>
                </a:lnTo>
                <a:lnTo>
                  <a:pt x="45" y="92"/>
                </a:lnTo>
                <a:lnTo>
                  <a:pt x="45" y="94"/>
                </a:lnTo>
                <a:lnTo>
                  <a:pt x="43" y="98"/>
                </a:lnTo>
                <a:lnTo>
                  <a:pt x="38" y="102"/>
                </a:lnTo>
                <a:lnTo>
                  <a:pt x="31" y="107"/>
                </a:lnTo>
                <a:lnTo>
                  <a:pt x="25" y="107"/>
                </a:lnTo>
                <a:lnTo>
                  <a:pt x="20" y="107"/>
                </a:lnTo>
                <a:lnTo>
                  <a:pt x="18" y="104"/>
                </a:lnTo>
                <a:lnTo>
                  <a:pt x="18" y="100"/>
                </a:lnTo>
                <a:lnTo>
                  <a:pt x="18" y="94"/>
                </a:lnTo>
                <a:lnTo>
                  <a:pt x="18" y="92"/>
                </a:lnTo>
                <a:lnTo>
                  <a:pt x="18" y="87"/>
                </a:lnTo>
                <a:lnTo>
                  <a:pt x="18" y="85"/>
                </a:lnTo>
                <a:lnTo>
                  <a:pt x="18" y="83"/>
                </a:lnTo>
                <a:lnTo>
                  <a:pt x="25" y="81"/>
                </a:lnTo>
                <a:lnTo>
                  <a:pt x="34" y="79"/>
                </a:lnTo>
                <a:lnTo>
                  <a:pt x="43" y="77"/>
                </a:lnTo>
                <a:lnTo>
                  <a:pt x="49" y="75"/>
                </a:lnTo>
                <a:lnTo>
                  <a:pt x="54" y="73"/>
                </a:lnTo>
                <a:lnTo>
                  <a:pt x="58" y="68"/>
                </a:lnTo>
                <a:lnTo>
                  <a:pt x="58" y="66"/>
                </a:lnTo>
                <a:lnTo>
                  <a:pt x="60" y="64"/>
                </a:lnTo>
                <a:lnTo>
                  <a:pt x="60" y="60"/>
                </a:lnTo>
                <a:lnTo>
                  <a:pt x="60" y="58"/>
                </a:lnTo>
                <a:lnTo>
                  <a:pt x="58" y="54"/>
                </a:lnTo>
                <a:lnTo>
                  <a:pt x="58" y="49"/>
                </a:lnTo>
                <a:lnTo>
                  <a:pt x="56" y="47"/>
                </a:lnTo>
                <a:lnTo>
                  <a:pt x="51" y="43"/>
                </a:lnTo>
                <a:lnTo>
                  <a:pt x="49" y="41"/>
                </a:lnTo>
                <a:lnTo>
                  <a:pt x="45" y="41"/>
                </a:lnTo>
                <a:lnTo>
                  <a:pt x="40" y="39"/>
                </a:lnTo>
                <a:close/>
                <a:moveTo>
                  <a:pt x="38" y="51"/>
                </a:moveTo>
                <a:lnTo>
                  <a:pt x="43" y="51"/>
                </a:lnTo>
                <a:lnTo>
                  <a:pt x="47" y="54"/>
                </a:lnTo>
                <a:lnTo>
                  <a:pt x="47" y="58"/>
                </a:lnTo>
                <a:lnTo>
                  <a:pt x="49" y="62"/>
                </a:lnTo>
                <a:lnTo>
                  <a:pt x="47" y="64"/>
                </a:lnTo>
                <a:lnTo>
                  <a:pt x="45" y="64"/>
                </a:lnTo>
                <a:lnTo>
                  <a:pt x="45" y="66"/>
                </a:lnTo>
                <a:lnTo>
                  <a:pt x="40" y="66"/>
                </a:lnTo>
                <a:lnTo>
                  <a:pt x="36" y="68"/>
                </a:lnTo>
                <a:lnTo>
                  <a:pt x="29" y="70"/>
                </a:lnTo>
                <a:lnTo>
                  <a:pt x="20" y="73"/>
                </a:lnTo>
                <a:lnTo>
                  <a:pt x="23" y="68"/>
                </a:lnTo>
                <a:lnTo>
                  <a:pt x="25" y="64"/>
                </a:lnTo>
                <a:lnTo>
                  <a:pt x="25" y="60"/>
                </a:lnTo>
                <a:lnTo>
                  <a:pt x="27" y="58"/>
                </a:lnTo>
                <a:lnTo>
                  <a:pt x="29" y="56"/>
                </a:lnTo>
                <a:lnTo>
                  <a:pt x="31" y="54"/>
                </a:lnTo>
                <a:lnTo>
                  <a:pt x="36" y="51"/>
                </a:lnTo>
                <a:lnTo>
                  <a:pt x="38" y="51"/>
                </a:lnTo>
                <a:close/>
                <a:moveTo>
                  <a:pt x="111" y="37"/>
                </a:moveTo>
                <a:lnTo>
                  <a:pt x="105" y="37"/>
                </a:lnTo>
                <a:lnTo>
                  <a:pt x="98" y="39"/>
                </a:lnTo>
                <a:lnTo>
                  <a:pt x="91" y="41"/>
                </a:lnTo>
                <a:lnTo>
                  <a:pt x="85" y="45"/>
                </a:lnTo>
                <a:lnTo>
                  <a:pt x="80" y="51"/>
                </a:lnTo>
                <a:lnTo>
                  <a:pt x="76" y="56"/>
                </a:lnTo>
                <a:lnTo>
                  <a:pt x="74" y="62"/>
                </a:lnTo>
                <a:lnTo>
                  <a:pt x="74" y="68"/>
                </a:lnTo>
                <a:lnTo>
                  <a:pt x="74" y="75"/>
                </a:lnTo>
                <a:lnTo>
                  <a:pt x="76" y="79"/>
                </a:lnTo>
                <a:lnTo>
                  <a:pt x="80" y="83"/>
                </a:lnTo>
                <a:lnTo>
                  <a:pt x="85" y="85"/>
                </a:lnTo>
                <a:lnTo>
                  <a:pt x="91" y="83"/>
                </a:lnTo>
                <a:lnTo>
                  <a:pt x="96" y="83"/>
                </a:lnTo>
                <a:lnTo>
                  <a:pt x="98" y="81"/>
                </a:lnTo>
                <a:lnTo>
                  <a:pt x="102" y="79"/>
                </a:lnTo>
                <a:lnTo>
                  <a:pt x="105" y="79"/>
                </a:lnTo>
                <a:lnTo>
                  <a:pt x="107" y="79"/>
                </a:lnTo>
                <a:lnTo>
                  <a:pt x="111" y="77"/>
                </a:lnTo>
                <a:lnTo>
                  <a:pt x="114" y="77"/>
                </a:lnTo>
                <a:lnTo>
                  <a:pt x="118" y="77"/>
                </a:lnTo>
                <a:lnTo>
                  <a:pt x="118" y="79"/>
                </a:lnTo>
                <a:lnTo>
                  <a:pt x="120" y="81"/>
                </a:lnTo>
                <a:lnTo>
                  <a:pt x="120" y="83"/>
                </a:lnTo>
                <a:lnTo>
                  <a:pt x="118" y="90"/>
                </a:lnTo>
                <a:lnTo>
                  <a:pt x="118" y="94"/>
                </a:lnTo>
                <a:lnTo>
                  <a:pt x="114" y="98"/>
                </a:lnTo>
                <a:lnTo>
                  <a:pt x="109" y="100"/>
                </a:lnTo>
                <a:lnTo>
                  <a:pt x="105" y="104"/>
                </a:lnTo>
                <a:lnTo>
                  <a:pt x="102" y="104"/>
                </a:lnTo>
                <a:lnTo>
                  <a:pt x="98" y="107"/>
                </a:lnTo>
                <a:lnTo>
                  <a:pt x="96" y="107"/>
                </a:lnTo>
                <a:lnTo>
                  <a:pt x="91" y="107"/>
                </a:lnTo>
                <a:lnTo>
                  <a:pt x="89" y="104"/>
                </a:lnTo>
                <a:lnTo>
                  <a:pt x="87" y="104"/>
                </a:lnTo>
                <a:lnTo>
                  <a:pt x="89" y="102"/>
                </a:lnTo>
                <a:lnTo>
                  <a:pt x="89" y="100"/>
                </a:lnTo>
                <a:lnTo>
                  <a:pt x="89" y="98"/>
                </a:lnTo>
                <a:lnTo>
                  <a:pt x="87" y="96"/>
                </a:lnTo>
                <a:lnTo>
                  <a:pt x="85" y="96"/>
                </a:lnTo>
                <a:lnTo>
                  <a:pt x="82" y="94"/>
                </a:lnTo>
                <a:lnTo>
                  <a:pt x="78" y="96"/>
                </a:lnTo>
                <a:lnTo>
                  <a:pt x="76" y="98"/>
                </a:lnTo>
                <a:lnTo>
                  <a:pt x="74" y="102"/>
                </a:lnTo>
                <a:lnTo>
                  <a:pt x="74" y="107"/>
                </a:lnTo>
                <a:lnTo>
                  <a:pt x="74" y="109"/>
                </a:lnTo>
                <a:lnTo>
                  <a:pt x="76" y="111"/>
                </a:lnTo>
                <a:lnTo>
                  <a:pt x="78" y="113"/>
                </a:lnTo>
                <a:lnTo>
                  <a:pt x="80" y="115"/>
                </a:lnTo>
                <a:lnTo>
                  <a:pt x="85" y="117"/>
                </a:lnTo>
                <a:lnTo>
                  <a:pt x="87" y="117"/>
                </a:lnTo>
                <a:lnTo>
                  <a:pt x="91" y="119"/>
                </a:lnTo>
                <a:lnTo>
                  <a:pt x="94" y="119"/>
                </a:lnTo>
                <a:lnTo>
                  <a:pt x="98" y="119"/>
                </a:lnTo>
                <a:lnTo>
                  <a:pt x="105" y="117"/>
                </a:lnTo>
                <a:lnTo>
                  <a:pt x="111" y="115"/>
                </a:lnTo>
                <a:lnTo>
                  <a:pt x="118" y="111"/>
                </a:lnTo>
                <a:lnTo>
                  <a:pt x="125" y="107"/>
                </a:lnTo>
                <a:lnTo>
                  <a:pt x="129" y="98"/>
                </a:lnTo>
                <a:lnTo>
                  <a:pt x="134" y="92"/>
                </a:lnTo>
                <a:lnTo>
                  <a:pt x="134" y="81"/>
                </a:lnTo>
                <a:lnTo>
                  <a:pt x="134" y="75"/>
                </a:lnTo>
                <a:lnTo>
                  <a:pt x="131" y="68"/>
                </a:lnTo>
                <a:lnTo>
                  <a:pt x="125" y="66"/>
                </a:lnTo>
                <a:lnTo>
                  <a:pt x="118" y="64"/>
                </a:lnTo>
                <a:lnTo>
                  <a:pt x="114" y="64"/>
                </a:lnTo>
                <a:lnTo>
                  <a:pt x="111" y="66"/>
                </a:lnTo>
                <a:lnTo>
                  <a:pt x="107" y="66"/>
                </a:lnTo>
                <a:lnTo>
                  <a:pt x="102" y="68"/>
                </a:lnTo>
                <a:lnTo>
                  <a:pt x="100" y="68"/>
                </a:lnTo>
                <a:lnTo>
                  <a:pt x="98" y="70"/>
                </a:lnTo>
                <a:lnTo>
                  <a:pt x="94" y="73"/>
                </a:lnTo>
                <a:lnTo>
                  <a:pt x="91" y="73"/>
                </a:lnTo>
                <a:lnTo>
                  <a:pt x="89" y="73"/>
                </a:lnTo>
                <a:lnTo>
                  <a:pt x="89" y="70"/>
                </a:lnTo>
                <a:lnTo>
                  <a:pt x="87" y="68"/>
                </a:lnTo>
                <a:lnTo>
                  <a:pt x="87" y="66"/>
                </a:lnTo>
                <a:lnTo>
                  <a:pt x="89" y="64"/>
                </a:lnTo>
                <a:lnTo>
                  <a:pt x="89" y="60"/>
                </a:lnTo>
                <a:lnTo>
                  <a:pt x="91" y="58"/>
                </a:lnTo>
                <a:lnTo>
                  <a:pt x="94" y="54"/>
                </a:lnTo>
                <a:lnTo>
                  <a:pt x="98" y="54"/>
                </a:lnTo>
                <a:lnTo>
                  <a:pt x="102" y="51"/>
                </a:lnTo>
                <a:lnTo>
                  <a:pt x="107" y="49"/>
                </a:lnTo>
                <a:lnTo>
                  <a:pt x="111" y="49"/>
                </a:lnTo>
                <a:lnTo>
                  <a:pt x="116" y="49"/>
                </a:lnTo>
                <a:lnTo>
                  <a:pt x="118" y="49"/>
                </a:lnTo>
                <a:lnTo>
                  <a:pt x="118" y="51"/>
                </a:lnTo>
                <a:lnTo>
                  <a:pt x="120" y="51"/>
                </a:lnTo>
                <a:lnTo>
                  <a:pt x="120" y="54"/>
                </a:lnTo>
                <a:lnTo>
                  <a:pt x="122" y="54"/>
                </a:lnTo>
                <a:lnTo>
                  <a:pt x="125" y="51"/>
                </a:lnTo>
                <a:lnTo>
                  <a:pt x="127" y="51"/>
                </a:lnTo>
                <a:lnTo>
                  <a:pt x="127" y="49"/>
                </a:lnTo>
                <a:lnTo>
                  <a:pt x="127" y="45"/>
                </a:lnTo>
                <a:lnTo>
                  <a:pt x="127" y="41"/>
                </a:lnTo>
                <a:lnTo>
                  <a:pt x="122" y="39"/>
                </a:lnTo>
                <a:lnTo>
                  <a:pt x="118" y="37"/>
                </a:lnTo>
                <a:lnTo>
                  <a:pt x="111" y="37"/>
                </a:lnTo>
                <a:close/>
                <a:moveTo>
                  <a:pt x="185" y="107"/>
                </a:moveTo>
                <a:lnTo>
                  <a:pt x="185" y="109"/>
                </a:lnTo>
                <a:lnTo>
                  <a:pt x="182" y="111"/>
                </a:lnTo>
                <a:lnTo>
                  <a:pt x="182" y="113"/>
                </a:lnTo>
                <a:lnTo>
                  <a:pt x="182" y="115"/>
                </a:lnTo>
                <a:lnTo>
                  <a:pt x="185" y="117"/>
                </a:lnTo>
                <a:lnTo>
                  <a:pt x="189" y="117"/>
                </a:lnTo>
                <a:lnTo>
                  <a:pt x="194" y="117"/>
                </a:lnTo>
                <a:lnTo>
                  <a:pt x="196" y="117"/>
                </a:lnTo>
                <a:lnTo>
                  <a:pt x="198" y="115"/>
                </a:lnTo>
                <a:lnTo>
                  <a:pt x="200" y="113"/>
                </a:lnTo>
                <a:lnTo>
                  <a:pt x="202" y="111"/>
                </a:lnTo>
                <a:lnTo>
                  <a:pt x="200" y="109"/>
                </a:lnTo>
                <a:lnTo>
                  <a:pt x="200" y="56"/>
                </a:lnTo>
                <a:lnTo>
                  <a:pt x="198" y="49"/>
                </a:lnTo>
                <a:lnTo>
                  <a:pt x="198" y="43"/>
                </a:lnTo>
                <a:lnTo>
                  <a:pt x="196" y="41"/>
                </a:lnTo>
                <a:lnTo>
                  <a:pt x="191" y="41"/>
                </a:lnTo>
                <a:lnTo>
                  <a:pt x="187" y="41"/>
                </a:lnTo>
                <a:lnTo>
                  <a:pt x="185" y="41"/>
                </a:lnTo>
                <a:lnTo>
                  <a:pt x="182" y="43"/>
                </a:lnTo>
                <a:lnTo>
                  <a:pt x="178" y="43"/>
                </a:lnTo>
                <a:lnTo>
                  <a:pt x="176" y="45"/>
                </a:lnTo>
                <a:lnTo>
                  <a:pt x="171" y="47"/>
                </a:lnTo>
                <a:lnTo>
                  <a:pt x="167" y="51"/>
                </a:lnTo>
                <a:lnTo>
                  <a:pt x="165" y="54"/>
                </a:lnTo>
                <a:lnTo>
                  <a:pt x="165" y="15"/>
                </a:lnTo>
                <a:lnTo>
                  <a:pt x="165" y="13"/>
                </a:lnTo>
                <a:lnTo>
                  <a:pt x="165" y="11"/>
                </a:lnTo>
                <a:lnTo>
                  <a:pt x="165" y="9"/>
                </a:lnTo>
                <a:lnTo>
                  <a:pt x="165" y="7"/>
                </a:lnTo>
                <a:lnTo>
                  <a:pt x="162" y="3"/>
                </a:lnTo>
                <a:lnTo>
                  <a:pt x="160" y="3"/>
                </a:lnTo>
                <a:lnTo>
                  <a:pt x="158" y="0"/>
                </a:lnTo>
                <a:lnTo>
                  <a:pt x="154" y="3"/>
                </a:lnTo>
                <a:lnTo>
                  <a:pt x="151" y="3"/>
                </a:lnTo>
                <a:lnTo>
                  <a:pt x="149" y="7"/>
                </a:lnTo>
                <a:lnTo>
                  <a:pt x="147" y="9"/>
                </a:lnTo>
                <a:lnTo>
                  <a:pt x="147" y="11"/>
                </a:lnTo>
                <a:lnTo>
                  <a:pt x="149" y="11"/>
                </a:lnTo>
                <a:lnTo>
                  <a:pt x="149" y="13"/>
                </a:lnTo>
                <a:lnTo>
                  <a:pt x="149" y="15"/>
                </a:lnTo>
                <a:lnTo>
                  <a:pt x="149" y="107"/>
                </a:lnTo>
                <a:lnTo>
                  <a:pt x="149" y="109"/>
                </a:lnTo>
                <a:lnTo>
                  <a:pt x="149" y="111"/>
                </a:lnTo>
                <a:lnTo>
                  <a:pt x="149" y="113"/>
                </a:lnTo>
                <a:lnTo>
                  <a:pt x="149" y="115"/>
                </a:lnTo>
                <a:lnTo>
                  <a:pt x="149" y="117"/>
                </a:lnTo>
                <a:lnTo>
                  <a:pt x="151" y="117"/>
                </a:lnTo>
                <a:lnTo>
                  <a:pt x="154" y="117"/>
                </a:lnTo>
                <a:lnTo>
                  <a:pt x="158" y="117"/>
                </a:lnTo>
                <a:lnTo>
                  <a:pt x="162" y="117"/>
                </a:lnTo>
                <a:lnTo>
                  <a:pt x="165" y="113"/>
                </a:lnTo>
                <a:lnTo>
                  <a:pt x="165" y="111"/>
                </a:lnTo>
                <a:lnTo>
                  <a:pt x="165" y="109"/>
                </a:lnTo>
                <a:lnTo>
                  <a:pt x="165" y="107"/>
                </a:lnTo>
                <a:lnTo>
                  <a:pt x="165" y="73"/>
                </a:lnTo>
                <a:lnTo>
                  <a:pt x="171" y="64"/>
                </a:lnTo>
                <a:lnTo>
                  <a:pt x="176" y="60"/>
                </a:lnTo>
                <a:lnTo>
                  <a:pt x="178" y="58"/>
                </a:lnTo>
                <a:lnTo>
                  <a:pt x="182" y="58"/>
                </a:lnTo>
                <a:lnTo>
                  <a:pt x="185" y="60"/>
                </a:lnTo>
                <a:lnTo>
                  <a:pt x="185" y="62"/>
                </a:lnTo>
                <a:lnTo>
                  <a:pt x="185" y="66"/>
                </a:lnTo>
                <a:lnTo>
                  <a:pt x="185" y="107"/>
                </a:lnTo>
                <a:close/>
                <a:moveTo>
                  <a:pt x="262" y="66"/>
                </a:moveTo>
                <a:lnTo>
                  <a:pt x="289" y="62"/>
                </a:lnTo>
                <a:lnTo>
                  <a:pt x="289" y="64"/>
                </a:lnTo>
                <a:lnTo>
                  <a:pt x="291" y="64"/>
                </a:lnTo>
                <a:lnTo>
                  <a:pt x="293" y="64"/>
                </a:lnTo>
                <a:lnTo>
                  <a:pt x="296" y="64"/>
                </a:lnTo>
                <a:lnTo>
                  <a:pt x="298" y="64"/>
                </a:lnTo>
                <a:lnTo>
                  <a:pt x="302" y="62"/>
                </a:lnTo>
                <a:lnTo>
                  <a:pt x="302" y="60"/>
                </a:lnTo>
                <a:lnTo>
                  <a:pt x="305" y="54"/>
                </a:lnTo>
                <a:lnTo>
                  <a:pt x="302" y="51"/>
                </a:lnTo>
                <a:lnTo>
                  <a:pt x="302" y="47"/>
                </a:lnTo>
                <a:lnTo>
                  <a:pt x="300" y="45"/>
                </a:lnTo>
                <a:lnTo>
                  <a:pt x="298" y="45"/>
                </a:lnTo>
                <a:lnTo>
                  <a:pt x="293" y="45"/>
                </a:lnTo>
                <a:lnTo>
                  <a:pt x="291" y="45"/>
                </a:lnTo>
                <a:lnTo>
                  <a:pt x="289" y="47"/>
                </a:lnTo>
                <a:lnTo>
                  <a:pt x="262" y="51"/>
                </a:lnTo>
                <a:lnTo>
                  <a:pt x="262" y="24"/>
                </a:lnTo>
                <a:lnTo>
                  <a:pt x="291" y="20"/>
                </a:lnTo>
                <a:lnTo>
                  <a:pt x="293" y="20"/>
                </a:lnTo>
                <a:lnTo>
                  <a:pt x="296" y="20"/>
                </a:lnTo>
                <a:lnTo>
                  <a:pt x="298" y="20"/>
                </a:lnTo>
                <a:lnTo>
                  <a:pt x="302" y="20"/>
                </a:lnTo>
                <a:lnTo>
                  <a:pt x="305" y="17"/>
                </a:lnTo>
                <a:lnTo>
                  <a:pt x="307" y="15"/>
                </a:lnTo>
                <a:lnTo>
                  <a:pt x="307" y="11"/>
                </a:lnTo>
                <a:lnTo>
                  <a:pt x="307" y="7"/>
                </a:lnTo>
                <a:lnTo>
                  <a:pt x="305" y="5"/>
                </a:lnTo>
                <a:lnTo>
                  <a:pt x="302" y="3"/>
                </a:lnTo>
                <a:lnTo>
                  <a:pt x="298" y="3"/>
                </a:lnTo>
                <a:lnTo>
                  <a:pt x="296" y="3"/>
                </a:lnTo>
                <a:lnTo>
                  <a:pt x="296" y="5"/>
                </a:lnTo>
                <a:lnTo>
                  <a:pt x="293" y="5"/>
                </a:lnTo>
                <a:lnTo>
                  <a:pt x="291" y="5"/>
                </a:lnTo>
                <a:lnTo>
                  <a:pt x="262" y="11"/>
                </a:lnTo>
                <a:lnTo>
                  <a:pt x="262" y="9"/>
                </a:lnTo>
                <a:lnTo>
                  <a:pt x="262" y="7"/>
                </a:lnTo>
                <a:lnTo>
                  <a:pt x="260" y="5"/>
                </a:lnTo>
                <a:lnTo>
                  <a:pt x="258" y="5"/>
                </a:lnTo>
                <a:lnTo>
                  <a:pt x="253" y="5"/>
                </a:lnTo>
                <a:lnTo>
                  <a:pt x="251" y="7"/>
                </a:lnTo>
                <a:lnTo>
                  <a:pt x="247" y="9"/>
                </a:lnTo>
                <a:lnTo>
                  <a:pt x="247" y="13"/>
                </a:lnTo>
                <a:lnTo>
                  <a:pt x="245" y="13"/>
                </a:lnTo>
                <a:lnTo>
                  <a:pt x="245" y="15"/>
                </a:lnTo>
                <a:lnTo>
                  <a:pt x="242" y="17"/>
                </a:lnTo>
                <a:lnTo>
                  <a:pt x="242" y="20"/>
                </a:lnTo>
                <a:lnTo>
                  <a:pt x="245" y="22"/>
                </a:lnTo>
                <a:lnTo>
                  <a:pt x="247" y="24"/>
                </a:lnTo>
                <a:lnTo>
                  <a:pt x="247" y="26"/>
                </a:lnTo>
                <a:lnTo>
                  <a:pt x="247" y="54"/>
                </a:lnTo>
                <a:lnTo>
                  <a:pt x="245" y="56"/>
                </a:lnTo>
                <a:lnTo>
                  <a:pt x="245" y="60"/>
                </a:lnTo>
                <a:lnTo>
                  <a:pt x="242" y="62"/>
                </a:lnTo>
                <a:lnTo>
                  <a:pt x="242" y="64"/>
                </a:lnTo>
                <a:lnTo>
                  <a:pt x="245" y="66"/>
                </a:lnTo>
                <a:lnTo>
                  <a:pt x="247" y="68"/>
                </a:lnTo>
                <a:lnTo>
                  <a:pt x="247" y="102"/>
                </a:lnTo>
                <a:lnTo>
                  <a:pt x="247" y="104"/>
                </a:lnTo>
                <a:lnTo>
                  <a:pt x="245" y="107"/>
                </a:lnTo>
                <a:lnTo>
                  <a:pt x="245" y="109"/>
                </a:lnTo>
                <a:lnTo>
                  <a:pt x="245" y="111"/>
                </a:lnTo>
                <a:lnTo>
                  <a:pt x="245" y="115"/>
                </a:lnTo>
                <a:lnTo>
                  <a:pt x="247" y="117"/>
                </a:lnTo>
                <a:lnTo>
                  <a:pt x="249" y="117"/>
                </a:lnTo>
                <a:lnTo>
                  <a:pt x="253" y="119"/>
                </a:lnTo>
                <a:lnTo>
                  <a:pt x="258" y="117"/>
                </a:lnTo>
                <a:lnTo>
                  <a:pt x="260" y="117"/>
                </a:lnTo>
                <a:lnTo>
                  <a:pt x="265" y="113"/>
                </a:lnTo>
                <a:lnTo>
                  <a:pt x="265" y="111"/>
                </a:lnTo>
                <a:lnTo>
                  <a:pt x="265" y="109"/>
                </a:lnTo>
                <a:lnTo>
                  <a:pt x="265" y="107"/>
                </a:lnTo>
                <a:lnTo>
                  <a:pt x="265" y="104"/>
                </a:lnTo>
                <a:lnTo>
                  <a:pt x="262" y="104"/>
                </a:lnTo>
                <a:lnTo>
                  <a:pt x="262" y="6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2" name="Google Shape;172;p14"/>
          <p:cNvSpPr/>
          <p:nvPr/>
        </p:nvSpPr>
        <p:spPr>
          <a:xfrm>
            <a:off x="2717800" y="3648075"/>
            <a:ext cx="638175" cy="187325"/>
          </a:xfrm>
          <a:custGeom>
            <a:rect b="b" l="l" r="r" t="t"/>
            <a:pathLst>
              <a:path extrusionOk="0" h="118" w="402">
                <a:moveTo>
                  <a:pt x="37" y="36"/>
                </a:moveTo>
                <a:lnTo>
                  <a:pt x="31" y="36"/>
                </a:lnTo>
                <a:lnTo>
                  <a:pt x="22" y="40"/>
                </a:lnTo>
                <a:lnTo>
                  <a:pt x="15" y="44"/>
                </a:lnTo>
                <a:lnTo>
                  <a:pt x="11" y="51"/>
                </a:lnTo>
                <a:lnTo>
                  <a:pt x="6" y="59"/>
                </a:lnTo>
                <a:lnTo>
                  <a:pt x="2" y="67"/>
                </a:lnTo>
                <a:lnTo>
                  <a:pt x="0" y="78"/>
                </a:lnTo>
                <a:lnTo>
                  <a:pt x="0" y="89"/>
                </a:lnTo>
                <a:lnTo>
                  <a:pt x="0" y="95"/>
                </a:lnTo>
                <a:lnTo>
                  <a:pt x="0" y="101"/>
                </a:lnTo>
                <a:lnTo>
                  <a:pt x="4" y="108"/>
                </a:lnTo>
                <a:lnTo>
                  <a:pt x="6" y="110"/>
                </a:lnTo>
                <a:lnTo>
                  <a:pt x="9" y="114"/>
                </a:lnTo>
                <a:lnTo>
                  <a:pt x="13" y="116"/>
                </a:lnTo>
                <a:lnTo>
                  <a:pt x="15" y="116"/>
                </a:lnTo>
                <a:lnTo>
                  <a:pt x="20" y="118"/>
                </a:lnTo>
                <a:lnTo>
                  <a:pt x="24" y="118"/>
                </a:lnTo>
                <a:lnTo>
                  <a:pt x="26" y="116"/>
                </a:lnTo>
                <a:lnTo>
                  <a:pt x="31" y="116"/>
                </a:lnTo>
                <a:lnTo>
                  <a:pt x="35" y="114"/>
                </a:lnTo>
                <a:lnTo>
                  <a:pt x="37" y="112"/>
                </a:lnTo>
                <a:lnTo>
                  <a:pt x="42" y="108"/>
                </a:lnTo>
                <a:lnTo>
                  <a:pt x="46" y="106"/>
                </a:lnTo>
                <a:lnTo>
                  <a:pt x="51" y="101"/>
                </a:lnTo>
                <a:lnTo>
                  <a:pt x="51" y="99"/>
                </a:lnTo>
                <a:lnTo>
                  <a:pt x="53" y="95"/>
                </a:lnTo>
                <a:lnTo>
                  <a:pt x="55" y="93"/>
                </a:lnTo>
                <a:lnTo>
                  <a:pt x="57" y="89"/>
                </a:lnTo>
                <a:lnTo>
                  <a:pt x="57" y="84"/>
                </a:lnTo>
                <a:lnTo>
                  <a:pt x="60" y="80"/>
                </a:lnTo>
                <a:lnTo>
                  <a:pt x="60" y="74"/>
                </a:lnTo>
                <a:lnTo>
                  <a:pt x="60" y="70"/>
                </a:lnTo>
                <a:lnTo>
                  <a:pt x="60" y="63"/>
                </a:lnTo>
                <a:lnTo>
                  <a:pt x="60" y="57"/>
                </a:lnTo>
                <a:lnTo>
                  <a:pt x="57" y="53"/>
                </a:lnTo>
                <a:lnTo>
                  <a:pt x="55" y="46"/>
                </a:lnTo>
                <a:lnTo>
                  <a:pt x="53" y="42"/>
                </a:lnTo>
                <a:lnTo>
                  <a:pt x="49" y="38"/>
                </a:lnTo>
                <a:lnTo>
                  <a:pt x="44" y="36"/>
                </a:lnTo>
                <a:lnTo>
                  <a:pt x="37" y="36"/>
                </a:lnTo>
                <a:close/>
                <a:moveTo>
                  <a:pt x="35" y="48"/>
                </a:moveTo>
                <a:lnTo>
                  <a:pt x="37" y="48"/>
                </a:lnTo>
                <a:lnTo>
                  <a:pt x="40" y="51"/>
                </a:lnTo>
                <a:lnTo>
                  <a:pt x="42" y="51"/>
                </a:lnTo>
                <a:lnTo>
                  <a:pt x="44" y="55"/>
                </a:lnTo>
                <a:lnTo>
                  <a:pt x="44" y="57"/>
                </a:lnTo>
                <a:lnTo>
                  <a:pt x="44" y="61"/>
                </a:lnTo>
                <a:lnTo>
                  <a:pt x="46" y="65"/>
                </a:lnTo>
                <a:lnTo>
                  <a:pt x="46" y="70"/>
                </a:lnTo>
                <a:lnTo>
                  <a:pt x="46" y="74"/>
                </a:lnTo>
                <a:lnTo>
                  <a:pt x="44" y="76"/>
                </a:lnTo>
                <a:lnTo>
                  <a:pt x="44" y="80"/>
                </a:lnTo>
                <a:lnTo>
                  <a:pt x="44" y="82"/>
                </a:lnTo>
                <a:lnTo>
                  <a:pt x="42" y="87"/>
                </a:lnTo>
                <a:lnTo>
                  <a:pt x="40" y="89"/>
                </a:lnTo>
                <a:lnTo>
                  <a:pt x="40" y="93"/>
                </a:lnTo>
                <a:lnTo>
                  <a:pt x="37" y="95"/>
                </a:lnTo>
                <a:lnTo>
                  <a:pt x="33" y="99"/>
                </a:lnTo>
                <a:lnTo>
                  <a:pt x="31" y="101"/>
                </a:lnTo>
                <a:lnTo>
                  <a:pt x="26" y="104"/>
                </a:lnTo>
                <a:lnTo>
                  <a:pt x="22" y="106"/>
                </a:lnTo>
                <a:lnTo>
                  <a:pt x="20" y="104"/>
                </a:lnTo>
                <a:lnTo>
                  <a:pt x="17" y="99"/>
                </a:lnTo>
                <a:lnTo>
                  <a:pt x="15" y="93"/>
                </a:lnTo>
                <a:lnTo>
                  <a:pt x="15" y="87"/>
                </a:lnTo>
                <a:lnTo>
                  <a:pt x="15" y="80"/>
                </a:lnTo>
                <a:lnTo>
                  <a:pt x="17" y="72"/>
                </a:lnTo>
                <a:lnTo>
                  <a:pt x="20" y="65"/>
                </a:lnTo>
                <a:lnTo>
                  <a:pt x="22" y="59"/>
                </a:lnTo>
                <a:lnTo>
                  <a:pt x="24" y="55"/>
                </a:lnTo>
                <a:lnTo>
                  <a:pt x="26" y="51"/>
                </a:lnTo>
                <a:lnTo>
                  <a:pt x="31" y="48"/>
                </a:lnTo>
                <a:lnTo>
                  <a:pt x="35" y="48"/>
                </a:lnTo>
                <a:close/>
                <a:moveTo>
                  <a:pt x="111" y="36"/>
                </a:moveTo>
                <a:lnTo>
                  <a:pt x="102" y="36"/>
                </a:lnTo>
                <a:lnTo>
                  <a:pt x="95" y="40"/>
                </a:lnTo>
                <a:lnTo>
                  <a:pt x="89" y="44"/>
                </a:lnTo>
                <a:lnTo>
                  <a:pt x="82" y="51"/>
                </a:lnTo>
                <a:lnTo>
                  <a:pt x="77" y="59"/>
                </a:lnTo>
                <a:lnTo>
                  <a:pt x="73" y="67"/>
                </a:lnTo>
                <a:lnTo>
                  <a:pt x="71" y="78"/>
                </a:lnTo>
                <a:lnTo>
                  <a:pt x="71" y="89"/>
                </a:lnTo>
                <a:lnTo>
                  <a:pt x="71" y="95"/>
                </a:lnTo>
                <a:lnTo>
                  <a:pt x="73" y="101"/>
                </a:lnTo>
                <a:lnTo>
                  <a:pt x="75" y="108"/>
                </a:lnTo>
                <a:lnTo>
                  <a:pt x="77" y="110"/>
                </a:lnTo>
                <a:lnTo>
                  <a:pt x="80" y="114"/>
                </a:lnTo>
                <a:lnTo>
                  <a:pt x="84" y="116"/>
                </a:lnTo>
                <a:lnTo>
                  <a:pt x="86" y="116"/>
                </a:lnTo>
                <a:lnTo>
                  <a:pt x="91" y="118"/>
                </a:lnTo>
                <a:lnTo>
                  <a:pt x="95" y="118"/>
                </a:lnTo>
                <a:lnTo>
                  <a:pt x="100" y="116"/>
                </a:lnTo>
                <a:lnTo>
                  <a:pt x="102" y="116"/>
                </a:lnTo>
                <a:lnTo>
                  <a:pt x="106" y="114"/>
                </a:lnTo>
                <a:lnTo>
                  <a:pt x="111" y="112"/>
                </a:lnTo>
                <a:lnTo>
                  <a:pt x="113" y="108"/>
                </a:lnTo>
                <a:lnTo>
                  <a:pt x="117" y="106"/>
                </a:lnTo>
                <a:lnTo>
                  <a:pt x="122" y="101"/>
                </a:lnTo>
                <a:lnTo>
                  <a:pt x="124" y="99"/>
                </a:lnTo>
                <a:lnTo>
                  <a:pt x="124" y="95"/>
                </a:lnTo>
                <a:lnTo>
                  <a:pt x="126" y="93"/>
                </a:lnTo>
                <a:lnTo>
                  <a:pt x="129" y="89"/>
                </a:lnTo>
                <a:lnTo>
                  <a:pt x="131" y="84"/>
                </a:lnTo>
                <a:lnTo>
                  <a:pt x="131" y="80"/>
                </a:lnTo>
                <a:lnTo>
                  <a:pt x="133" y="74"/>
                </a:lnTo>
                <a:lnTo>
                  <a:pt x="133" y="70"/>
                </a:lnTo>
                <a:lnTo>
                  <a:pt x="133" y="63"/>
                </a:lnTo>
                <a:lnTo>
                  <a:pt x="133" y="57"/>
                </a:lnTo>
                <a:lnTo>
                  <a:pt x="131" y="53"/>
                </a:lnTo>
                <a:lnTo>
                  <a:pt x="129" y="46"/>
                </a:lnTo>
                <a:lnTo>
                  <a:pt x="126" y="42"/>
                </a:lnTo>
                <a:lnTo>
                  <a:pt x="122" y="38"/>
                </a:lnTo>
                <a:lnTo>
                  <a:pt x="117" y="36"/>
                </a:lnTo>
                <a:lnTo>
                  <a:pt x="111" y="36"/>
                </a:lnTo>
                <a:close/>
                <a:moveTo>
                  <a:pt x="106" y="48"/>
                </a:moveTo>
                <a:lnTo>
                  <a:pt x="109" y="48"/>
                </a:lnTo>
                <a:lnTo>
                  <a:pt x="111" y="51"/>
                </a:lnTo>
                <a:lnTo>
                  <a:pt x="113" y="51"/>
                </a:lnTo>
                <a:lnTo>
                  <a:pt x="115" y="55"/>
                </a:lnTo>
                <a:lnTo>
                  <a:pt x="115" y="57"/>
                </a:lnTo>
                <a:lnTo>
                  <a:pt x="117" y="61"/>
                </a:lnTo>
                <a:lnTo>
                  <a:pt x="117" y="65"/>
                </a:lnTo>
                <a:lnTo>
                  <a:pt x="117" y="70"/>
                </a:lnTo>
                <a:lnTo>
                  <a:pt x="117" y="74"/>
                </a:lnTo>
                <a:lnTo>
                  <a:pt x="117" y="76"/>
                </a:lnTo>
                <a:lnTo>
                  <a:pt x="115" y="80"/>
                </a:lnTo>
                <a:lnTo>
                  <a:pt x="115" y="82"/>
                </a:lnTo>
                <a:lnTo>
                  <a:pt x="113" y="87"/>
                </a:lnTo>
                <a:lnTo>
                  <a:pt x="113" y="89"/>
                </a:lnTo>
                <a:lnTo>
                  <a:pt x="111" y="93"/>
                </a:lnTo>
                <a:lnTo>
                  <a:pt x="109" y="95"/>
                </a:lnTo>
                <a:lnTo>
                  <a:pt x="106" y="99"/>
                </a:lnTo>
                <a:lnTo>
                  <a:pt x="102" y="101"/>
                </a:lnTo>
                <a:lnTo>
                  <a:pt x="100" y="104"/>
                </a:lnTo>
                <a:lnTo>
                  <a:pt x="95" y="106"/>
                </a:lnTo>
                <a:lnTo>
                  <a:pt x="91" y="104"/>
                </a:lnTo>
                <a:lnTo>
                  <a:pt x="89" y="99"/>
                </a:lnTo>
                <a:lnTo>
                  <a:pt x="86" y="93"/>
                </a:lnTo>
                <a:lnTo>
                  <a:pt x="86" y="87"/>
                </a:lnTo>
                <a:lnTo>
                  <a:pt x="86" y="80"/>
                </a:lnTo>
                <a:lnTo>
                  <a:pt x="89" y="72"/>
                </a:lnTo>
                <a:lnTo>
                  <a:pt x="91" y="65"/>
                </a:lnTo>
                <a:lnTo>
                  <a:pt x="93" y="59"/>
                </a:lnTo>
                <a:lnTo>
                  <a:pt x="95" y="55"/>
                </a:lnTo>
                <a:lnTo>
                  <a:pt x="100" y="51"/>
                </a:lnTo>
                <a:lnTo>
                  <a:pt x="102" y="48"/>
                </a:lnTo>
                <a:lnTo>
                  <a:pt x="106" y="48"/>
                </a:lnTo>
                <a:close/>
                <a:moveTo>
                  <a:pt x="193" y="44"/>
                </a:moveTo>
                <a:lnTo>
                  <a:pt x="191" y="42"/>
                </a:lnTo>
                <a:lnTo>
                  <a:pt x="188" y="42"/>
                </a:lnTo>
                <a:lnTo>
                  <a:pt x="186" y="42"/>
                </a:lnTo>
                <a:lnTo>
                  <a:pt x="182" y="42"/>
                </a:lnTo>
                <a:lnTo>
                  <a:pt x="175" y="42"/>
                </a:lnTo>
                <a:lnTo>
                  <a:pt x="168" y="46"/>
                </a:lnTo>
                <a:lnTo>
                  <a:pt x="160" y="51"/>
                </a:lnTo>
                <a:lnTo>
                  <a:pt x="153" y="59"/>
                </a:lnTo>
                <a:lnTo>
                  <a:pt x="148" y="67"/>
                </a:lnTo>
                <a:lnTo>
                  <a:pt x="144" y="76"/>
                </a:lnTo>
                <a:lnTo>
                  <a:pt x="142" y="87"/>
                </a:lnTo>
                <a:lnTo>
                  <a:pt x="140" y="95"/>
                </a:lnTo>
                <a:lnTo>
                  <a:pt x="140" y="101"/>
                </a:lnTo>
                <a:lnTo>
                  <a:pt x="142" y="106"/>
                </a:lnTo>
                <a:lnTo>
                  <a:pt x="142" y="108"/>
                </a:lnTo>
                <a:lnTo>
                  <a:pt x="144" y="112"/>
                </a:lnTo>
                <a:lnTo>
                  <a:pt x="146" y="114"/>
                </a:lnTo>
                <a:lnTo>
                  <a:pt x="151" y="116"/>
                </a:lnTo>
                <a:lnTo>
                  <a:pt x="153" y="116"/>
                </a:lnTo>
                <a:lnTo>
                  <a:pt x="157" y="118"/>
                </a:lnTo>
                <a:lnTo>
                  <a:pt x="162" y="116"/>
                </a:lnTo>
                <a:lnTo>
                  <a:pt x="166" y="116"/>
                </a:lnTo>
                <a:lnTo>
                  <a:pt x="173" y="114"/>
                </a:lnTo>
                <a:lnTo>
                  <a:pt x="177" y="110"/>
                </a:lnTo>
                <a:lnTo>
                  <a:pt x="182" y="106"/>
                </a:lnTo>
                <a:lnTo>
                  <a:pt x="186" y="101"/>
                </a:lnTo>
                <a:lnTo>
                  <a:pt x="188" y="97"/>
                </a:lnTo>
                <a:lnTo>
                  <a:pt x="193" y="91"/>
                </a:lnTo>
                <a:lnTo>
                  <a:pt x="193" y="106"/>
                </a:lnTo>
                <a:lnTo>
                  <a:pt x="191" y="106"/>
                </a:lnTo>
                <a:lnTo>
                  <a:pt x="191" y="108"/>
                </a:lnTo>
                <a:lnTo>
                  <a:pt x="191" y="112"/>
                </a:lnTo>
                <a:lnTo>
                  <a:pt x="193" y="114"/>
                </a:lnTo>
                <a:lnTo>
                  <a:pt x="195" y="114"/>
                </a:lnTo>
                <a:lnTo>
                  <a:pt x="200" y="114"/>
                </a:lnTo>
                <a:lnTo>
                  <a:pt x="204" y="114"/>
                </a:lnTo>
                <a:lnTo>
                  <a:pt x="206" y="114"/>
                </a:lnTo>
                <a:lnTo>
                  <a:pt x="208" y="112"/>
                </a:lnTo>
                <a:lnTo>
                  <a:pt x="208" y="108"/>
                </a:lnTo>
                <a:lnTo>
                  <a:pt x="208" y="106"/>
                </a:lnTo>
                <a:lnTo>
                  <a:pt x="206" y="106"/>
                </a:lnTo>
                <a:lnTo>
                  <a:pt x="206" y="12"/>
                </a:lnTo>
                <a:lnTo>
                  <a:pt x="208" y="6"/>
                </a:lnTo>
                <a:lnTo>
                  <a:pt x="206" y="4"/>
                </a:lnTo>
                <a:lnTo>
                  <a:pt x="206" y="2"/>
                </a:lnTo>
                <a:lnTo>
                  <a:pt x="202" y="0"/>
                </a:lnTo>
                <a:lnTo>
                  <a:pt x="200" y="0"/>
                </a:lnTo>
                <a:lnTo>
                  <a:pt x="195" y="0"/>
                </a:lnTo>
                <a:lnTo>
                  <a:pt x="193" y="0"/>
                </a:lnTo>
                <a:lnTo>
                  <a:pt x="191" y="4"/>
                </a:lnTo>
                <a:lnTo>
                  <a:pt x="188" y="6"/>
                </a:lnTo>
                <a:lnTo>
                  <a:pt x="188" y="8"/>
                </a:lnTo>
                <a:lnTo>
                  <a:pt x="191" y="10"/>
                </a:lnTo>
                <a:lnTo>
                  <a:pt x="193" y="12"/>
                </a:lnTo>
                <a:lnTo>
                  <a:pt x="193" y="44"/>
                </a:lnTo>
                <a:close/>
                <a:moveTo>
                  <a:pt x="182" y="55"/>
                </a:moveTo>
                <a:lnTo>
                  <a:pt x="186" y="55"/>
                </a:lnTo>
                <a:lnTo>
                  <a:pt x="191" y="57"/>
                </a:lnTo>
                <a:lnTo>
                  <a:pt x="191" y="61"/>
                </a:lnTo>
                <a:lnTo>
                  <a:pt x="191" y="65"/>
                </a:lnTo>
                <a:lnTo>
                  <a:pt x="191" y="70"/>
                </a:lnTo>
                <a:lnTo>
                  <a:pt x="191" y="72"/>
                </a:lnTo>
                <a:lnTo>
                  <a:pt x="191" y="74"/>
                </a:lnTo>
                <a:lnTo>
                  <a:pt x="188" y="76"/>
                </a:lnTo>
                <a:lnTo>
                  <a:pt x="186" y="80"/>
                </a:lnTo>
                <a:lnTo>
                  <a:pt x="186" y="82"/>
                </a:lnTo>
                <a:lnTo>
                  <a:pt x="184" y="84"/>
                </a:lnTo>
                <a:lnTo>
                  <a:pt x="182" y="87"/>
                </a:lnTo>
                <a:lnTo>
                  <a:pt x="180" y="91"/>
                </a:lnTo>
                <a:lnTo>
                  <a:pt x="177" y="93"/>
                </a:lnTo>
                <a:lnTo>
                  <a:pt x="175" y="95"/>
                </a:lnTo>
                <a:lnTo>
                  <a:pt x="173" y="99"/>
                </a:lnTo>
                <a:lnTo>
                  <a:pt x="171" y="101"/>
                </a:lnTo>
                <a:lnTo>
                  <a:pt x="168" y="101"/>
                </a:lnTo>
                <a:lnTo>
                  <a:pt x="166" y="104"/>
                </a:lnTo>
                <a:lnTo>
                  <a:pt x="162" y="104"/>
                </a:lnTo>
                <a:lnTo>
                  <a:pt x="160" y="104"/>
                </a:lnTo>
                <a:lnTo>
                  <a:pt x="157" y="101"/>
                </a:lnTo>
                <a:lnTo>
                  <a:pt x="157" y="97"/>
                </a:lnTo>
                <a:lnTo>
                  <a:pt x="157" y="93"/>
                </a:lnTo>
                <a:lnTo>
                  <a:pt x="157" y="87"/>
                </a:lnTo>
                <a:lnTo>
                  <a:pt x="160" y="80"/>
                </a:lnTo>
                <a:lnTo>
                  <a:pt x="162" y="74"/>
                </a:lnTo>
                <a:lnTo>
                  <a:pt x="166" y="67"/>
                </a:lnTo>
                <a:lnTo>
                  <a:pt x="168" y="63"/>
                </a:lnTo>
                <a:lnTo>
                  <a:pt x="173" y="57"/>
                </a:lnTo>
                <a:lnTo>
                  <a:pt x="177" y="55"/>
                </a:lnTo>
                <a:lnTo>
                  <a:pt x="182" y="55"/>
                </a:lnTo>
                <a:close/>
                <a:moveTo>
                  <a:pt x="295" y="0"/>
                </a:moveTo>
                <a:lnTo>
                  <a:pt x="286" y="2"/>
                </a:lnTo>
                <a:lnTo>
                  <a:pt x="277" y="4"/>
                </a:lnTo>
                <a:lnTo>
                  <a:pt x="268" y="8"/>
                </a:lnTo>
                <a:lnTo>
                  <a:pt x="262" y="12"/>
                </a:lnTo>
                <a:lnTo>
                  <a:pt x="257" y="19"/>
                </a:lnTo>
                <a:lnTo>
                  <a:pt x="253" y="27"/>
                </a:lnTo>
                <a:lnTo>
                  <a:pt x="251" y="34"/>
                </a:lnTo>
                <a:lnTo>
                  <a:pt x="248" y="42"/>
                </a:lnTo>
                <a:lnTo>
                  <a:pt x="251" y="48"/>
                </a:lnTo>
                <a:lnTo>
                  <a:pt x="251" y="53"/>
                </a:lnTo>
                <a:lnTo>
                  <a:pt x="253" y="57"/>
                </a:lnTo>
                <a:lnTo>
                  <a:pt x="255" y="59"/>
                </a:lnTo>
                <a:lnTo>
                  <a:pt x="257" y="61"/>
                </a:lnTo>
                <a:lnTo>
                  <a:pt x="259" y="63"/>
                </a:lnTo>
                <a:lnTo>
                  <a:pt x="264" y="63"/>
                </a:lnTo>
                <a:lnTo>
                  <a:pt x="266" y="63"/>
                </a:lnTo>
                <a:lnTo>
                  <a:pt x="271" y="63"/>
                </a:lnTo>
                <a:lnTo>
                  <a:pt x="273" y="63"/>
                </a:lnTo>
                <a:lnTo>
                  <a:pt x="275" y="63"/>
                </a:lnTo>
                <a:lnTo>
                  <a:pt x="277" y="63"/>
                </a:lnTo>
                <a:lnTo>
                  <a:pt x="279" y="63"/>
                </a:lnTo>
                <a:lnTo>
                  <a:pt x="282" y="61"/>
                </a:lnTo>
                <a:lnTo>
                  <a:pt x="284" y="61"/>
                </a:lnTo>
                <a:lnTo>
                  <a:pt x="286" y="59"/>
                </a:lnTo>
                <a:lnTo>
                  <a:pt x="293" y="57"/>
                </a:lnTo>
                <a:lnTo>
                  <a:pt x="297" y="57"/>
                </a:lnTo>
                <a:lnTo>
                  <a:pt x="302" y="55"/>
                </a:lnTo>
                <a:lnTo>
                  <a:pt x="306" y="55"/>
                </a:lnTo>
                <a:lnTo>
                  <a:pt x="308" y="57"/>
                </a:lnTo>
                <a:lnTo>
                  <a:pt x="311" y="57"/>
                </a:lnTo>
                <a:lnTo>
                  <a:pt x="313" y="61"/>
                </a:lnTo>
                <a:lnTo>
                  <a:pt x="313" y="65"/>
                </a:lnTo>
                <a:lnTo>
                  <a:pt x="313" y="70"/>
                </a:lnTo>
                <a:lnTo>
                  <a:pt x="313" y="76"/>
                </a:lnTo>
                <a:lnTo>
                  <a:pt x="311" y="80"/>
                </a:lnTo>
                <a:lnTo>
                  <a:pt x="311" y="84"/>
                </a:lnTo>
                <a:lnTo>
                  <a:pt x="306" y="89"/>
                </a:lnTo>
                <a:lnTo>
                  <a:pt x="304" y="91"/>
                </a:lnTo>
                <a:lnTo>
                  <a:pt x="299" y="95"/>
                </a:lnTo>
                <a:lnTo>
                  <a:pt x="295" y="97"/>
                </a:lnTo>
                <a:lnTo>
                  <a:pt x="291" y="101"/>
                </a:lnTo>
                <a:lnTo>
                  <a:pt x="286" y="101"/>
                </a:lnTo>
                <a:lnTo>
                  <a:pt x="279" y="104"/>
                </a:lnTo>
                <a:lnTo>
                  <a:pt x="275" y="104"/>
                </a:lnTo>
                <a:lnTo>
                  <a:pt x="273" y="104"/>
                </a:lnTo>
                <a:lnTo>
                  <a:pt x="268" y="101"/>
                </a:lnTo>
                <a:lnTo>
                  <a:pt x="266" y="99"/>
                </a:lnTo>
                <a:lnTo>
                  <a:pt x="266" y="95"/>
                </a:lnTo>
                <a:lnTo>
                  <a:pt x="264" y="91"/>
                </a:lnTo>
                <a:lnTo>
                  <a:pt x="264" y="89"/>
                </a:lnTo>
                <a:lnTo>
                  <a:pt x="259" y="87"/>
                </a:lnTo>
                <a:lnTo>
                  <a:pt x="257" y="84"/>
                </a:lnTo>
                <a:lnTo>
                  <a:pt x="253" y="84"/>
                </a:lnTo>
                <a:lnTo>
                  <a:pt x="251" y="87"/>
                </a:lnTo>
                <a:lnTo>
                  <a:pt x="251" y="91"/>
                </a:lnTo>
                <a:lnTo>
                  <a:pt x="248" y="95"/>
                </a:lnTo>
                <a:lnTo>
                  <a:pt x="248" y="97"/>
                </a:lnTo>
                <a:lnTo>
                  <a:pt x="251" y="99"/>
                </a:lnTo>
                <a:lnTo>
                  <a:pt x="253" y="104"/>
                </a:lnTo>
                <a:lnTo>
                  <a:pt x="255" y="108"/>
                </a:lnTo>
                <a:lnTo>
                  <a:pt x="259" y="112"/>
                </a:lnTo>
                <a:lnTo>
                  <a:pt x="262" y="114"/>
                </a:lnTo>
                <a:lnTo>
                  <a:pt x="268" y="116"/>
                </a:lnTo>
                <a:lnTo>
                  <a:pt x="275" y="116"/>
                </a:lnTo>
                <a:lnTo>
                  <a:pt x="279" y="116"/>
                </a:lnTo>
                <a:lnTo>
                  <a:pt x="286" y="114"/>
                </a:lnTo>
                <a:lnTo>
                  <a:pt x="295" y="114"/>
                </a:lnTo>
                <a:lnTo>
                  <a:pt x="302" y="110"/>
                </a:lnTo>
                <a:lnTo>
                  <a:pt x="308" y="106"/>
                </a:lnTo>
                <a:lnTo>
                  <a:pt x="313" y="101"/>
                </a:lnTo>
                <a:lnTo>
                  <a:pt x="319" y="95"/>
                </a:lnTo>
                <a:lnTo>
                  <a:pt x="324" y="89"/>
                </a:lnTo>
                <a:lnTo>
                  <a:pt x="324" y="87"/>
                </a:lnTo>
                <a:lnTo>
                  <a:pt x="326" y="84"/>
                </a:lnTo>
                <a:lnTo>
                  <a:pt x="326" y="82"/>
                </a:lnTo>
                <a:lnTo>
                  <a:pt x="328" y="78"/>
                </a:lnTo>
                <a:lnTo>
                  <a:pt x="328" y="76"/>
                </a:lnTo>
                <a:lnTo>
                  <a:pt x="328" y="72"/>
                </a:lnTo>
                <a:lnTo>
                  <a:pt x="331" y="70"/>
                </a:lnTo>
                <a:lnTo>
                  <a:pt x="331" y="65"/>
                </a:lnTo>
                <a:lnTo>
                  <a:pt x="328" y="59"/>
                </a:lnTo>
                <a:lnTo>
                  <a:pt x="328" y="55"/>
                </a:lnTo>
                <a:lnTo>
                  <a:pt x="326" y="51"/>
                </a:lnTo>
                <a:lnTo>
                  <a:pt x="324" y="48"/>
                </a:lnTo>
                <a:lnTo>
                  <a:pt x="322" y="44"/>
                </a:lnTo>
                <a:lnTo>
                  <a:pt x="317" y="42"/>
                </a:lnTo>
                <a:lnTo>
                  <a:pt x="313" y="42"/>
                </a:lnTo>
                <a:lnTo>
                  <a:pt x="308" y="42"/>
                </a:lnTo>
                <a:lnTo>
                  <a:pt x="306" y="42"/>
                </a:lnTo>
                <a:lnTo>
                  <a:pt x="304" y="42"/>
                </a:lnTo>
                <a:lnTo>
                  <a:pt x="302" y="42"/>
                </a:lnTo>
                <a:lnTo>
                  <a:pt x="299" y="42"/>
                </a:lnTo>
                <a:lnTo>
                  <a:pt x="297" y="42"/>
                </a:lnTo>
                <a:lnTo>
                  <a:pt x="293" y="44"/>
                </a:lnTo>
                <a:lnTo>
                  <a:pt x="291" y="44"/>
                </a:lnTo>
                <a:lnTo>
                  <a:pt x="288" y="44"/>
                </a:lnTo>
                <a:lnTo>
                  <a:pt x="284" y="46"/>
                </a:lnTo>
                <a:lnTo>
                  <a:pt x="279" y="48"/>
                </a:lnTo>
                <a:lnTo>
                  <a:pt x="275" y="48"/>
                </a:lnTo>
                <a:lnTo>
                  <a:pt x="271" y="51"/>
                </a:lnTo>
                <a:lnTo>
                  <a:pt x="268" y="48"/>
                </a:lnTo>
                <a:lnTo>
                  <a:pt x="266" y="46"/>
                </a:lnTo>
                <a:lnTo>
                  <a:pt x="266" y="44"/>
                </a:lnTo>
                <a:lnTo>
                  <a:pt x="264" y="40"/>
                </a:lnTo>
                <a:lnTo>
                  <a:pt x="266" y="36"/>
                </a:lnTo>
                <a:lnTo>
                  <a:pt x="266" y="29"/>
                </a:lnTo>
                <a:lnTo>
                  <a:pt x="271" y="25"/>
                </a:lnTo>
                <a:lnTo>
                  <a:pt x="273" y="21"/>
                </a:lnTo>
                <a:lnTo>
                  <a:pt x="277" y="19"/>
                </a:lnTo>
                <a:lnTo>
                  <a:pt x="282" y="14"/>
                </a:lnTo>
                <a:lnTo>
                  <a:pt x="286" y="12"/>
                </a:lnTo>
                <a:lnTo>
                  <a:pt x="291" y="12"/>
                </a:lnTo>
                <a:lnTo>
                  <a:pt x="295" y="12"/>
                </a:lnTo>
                <a:lnTo>
                  <a:pt x="299" y="14"/>
                </a:lnTo>
                <a:lnTo>
                  <a:pt x="302" y="17"/>
                </a:lnTo>
                <a:lnTo>
                  <a:pt x="304" y="19"/>
                </a:lnTo>
                <a:lnTo>
                  <a:pt x="304" y="21"/>
                </a:lnTo>
                <a:lnTo>
                  <a:pt x="306" y="21"/>
                </a:lnTo>
                <a:lnTo>
                  <a:pt x="308" y="23"/>
                </a:lnTo>
                <a:lnTo>
                  <a:pt x="313" y="23"/>
                </a:lnTo>
                <a:lnTo>
                  <a:pt x="315" y="23"/>
                </a:lnTo>
                <a:lnTo>
                  <a:pt x="317" y="21"/>
                </a:lnTo>
                <a:lnTo>
                  <a:pt x="319" y="19"/>
                </a:lnTo>
                <a:lnTo>
                  <a:pt x="319" y="17"/>
                </a:lnTo>
                <a:lnTo>
                  <a:pt x="319" y="14"/>
                </a:lnTo>
                <a:lnTo>
                  <a:pt x="317" y="12"/>
                </a:lnTo>
                <a:lnTo>
                  <a:pt x="315" y="8"/>
                </a:lnTo>
                <a:lnTo>
                  <a:pt x="313" y="6"/>
                </a:lnTo>
                <a:lnTo>
                  <a:pt x="308" y="4"/>
                </a:lnTo>
                <a:lnTo>
                  <a:pt x="304" y="2"/>
                </a:lnTo>
                <a:lnTo>
                  <a:pt x="299" y="0"/>
                </a:lnTo>
                <a:lnTo>
                  <a:pt x="295" y="0"/>
                </a:lnTo>
                <a:close/>
                <a:moveTo>
                  <a:pt x="355" y="38"/>
                </a:moveTo>
                <a:lnTo>
                  <a:pt x="346" y="38"/>
                </a:lnTo>
                <a:lnTo>
                  <a:pt x="344" y="38"/>
                </a:lnTo>
                <a:lnTo>
                  <a:pt x="342" y="38"/>
                </a:lnTo>
                <a:lnTo>
                  <a:pt x="339" y="38"/>
                </a:lnTo>
                <a:lnTo>
                  <a:pt x="337" y="40"/>
                </a:lnTo>
                <a:lnTo>
                  <a:pt x="337" y="42"/>
                </a:lnTo>
                <a:lnTo>
                  <a:pt x="335" y="44"/>
                </a:lnTo>
                <a:lnTo>
                  <a:pt x="335" y="46"/>
                </a:lnTo>
                <a:lnTo>
                  <a:pt x="337" y="51"/>
                </a:lnTo>
                <a:lnTo>
                  <a:pt x="339" y="53"/>
                </a:lnTo>
                <a:lnTo>
                  <a:pt x="342" y="53"/>
                </a:lnTo>
                <a:lnTo>
                  <a:pt x="344" y="53"/>
                </a:lnTo>
                <a:lnTo>
                  <a:pt x="346" y="51"/>
                </a:lnTo>
                <a:lnTo>
                  <a:pt x="355" y="51"/>
                </a:lnTo>
                <a:lnTo>
                  <a:pt x="355" y="104"/>
                </a:lnTo>
                <a:lnTo>
                  <a:pt x="355" y="108"/>
                </a:lnTo>
                <a:lnTo>
                  <a:pt x="357" y="112"/>
                </a:lnTo>
                <a:lnTo>
                  <a:pt x="359" y="114"/>
                </a:lnTo>
                <a:lnTo>
                  <a:pt x="364" y="116"/>
                </a:lnTo>
                <a:lnTo>
                  <a:pt x="371" y="114"/>
                </a:lnTo>
                <a:lnTo>
                  <a:pt x="375" y="112"/>
                </a:lnTo>
                <a:lnTo>
                  <a:pt x="382" y="108"/>
                </a:lnTo>
                <a:lnTo>
                  <a:pt x="388" y="104"/>
                </a:lnTo>
                <a:lnTo>
                  <a:pt x="393" y="97"/>
                </a:lnTo>
                <a:lnTo>
                  <a:pt x="399" y="93"/>
                </a:lnTo>
                <a:lnTo>
                  <a:pt x="402" y="89"/>
                </a:lnTo>
                <a:lnTo>
                  <a:pt x="402" y="84"/>
                </a:lnTo>
                <a:lnTo>
                  <a:pt x="402" y="82"/>
                </a:lnTo>
                <a:lnTo>
                  <a:pt x="402" y="78"/>
                </a:lnTo>
                <a:lnTo>
                  <a:pt x="397" y="76"/>
                </a:lnTo>
                <a:lnTo>
                  <a:pt x="393" y="76"/>
                </a:lnTo>
                <a:lnTo>
                  <a:pt x="390" y="76"/>
                </a:lnTo>
                <a:lnTo>
                  <a:pt x="390" y="78"/>
                </a:lnTo>
                <a:lnTo>
                  <a:pt x="388" y="82"/>
                </a:lnTo>
                <a:lnTo>
                  <a:pt x="388" y="84"/>
                </a:lnTo>
                <a:lnTo>
                  <a:pt x="384" y="91"/>
                </a:lnTo>
                <a:lnTo>
                  <a:pt x="379" y="95"/>
                </a:lnTo>
                <a:lnTo>
                  <a:pt x="373" y="99"/>
                </a:lnTo>
                <a:lnTo>
                  <a:pt x="371" y="101"/>
                </a:lnTo>
                <a:lnTo>
                  <a:pt x="368" y="99"/>
                </a:lnTo>
                <a:lnTo>
                  <a:pt x="368" y="97"/>
                </a:lnTo>
                <a:lnTo>
                  <a:pt x="368" y="46"/>
                </a:lnTo>
                <a:lnTo>
                  <a:pt x="386" y="44"/>
                </a:lnTo>
                <a:lnTo>
                  <a:pt x="388" y="44"/>
                </a:lnTo>
                <a:lnTo>
                  <a:pt x="390" y="44"/>
                </a:lnTo>
                <a:lnTo>
                  <a:pt x="393" y="42"/>
                </a:lnTo>
                <a:lnTo>
                  <a:pt x="393" y="40"/>
                </a:lnTo>
                <a:lnTo>
                  <a:pt x="393" y="38"/>
                </a:lnTo>
                <a:lnTo>
                  <a:pt x="393" y="34"/>
                </a:lnTo>
                <a:lnTo>
                  <a:pt x="393" y="31"/>
                </a:lnTo>
                <a:lnTo>
                  <a:pt x="390" y="31"/>
                </a:lnTo>
                <a:lnTo>
                  <a:pt x="388" y="29"/>
                </a:lnTo>
                <a:lnTo>
                  <a:pt x="386" y="29"/>
                </a:lnTo>
                <a:lnTo>
                  <a:pt x="386" y="31"/>
                </a:lnTo>
                <a:lnTo>
                  <a:pt x="384" y="31"/>
                </a:lnTo>
                <a:lnTo>
                  <a:pt x="368" y="34"/>
                </a:lnTo>
                <a:lnTo>
                  <a:pt x="368" y="21"/>
                </a:lnTo>
                <a:lnTo>
                  <a:pt x="371" y="19"/>
                </a:lnTo>
                <a:lnTo>
                  <a:pt x="371" y="14"/>
                </a:lnTo>
                <a:lnTo>
                  <a:pt x="368" y="14"/>
                </a:lnTo>
                <a:lnTo>
                  <a:pt x="366" y="12"/>
                </a:lnTo>
                <a:lnTo>
                  <a:pt x="362" y="12"/>
                </a:lnTo>
                <a:lnTo>
                  <a:pt x="359" y="14"/>
                </a:lnTo>
                <a:lnTo>
                  <a:pt x="355" y="14"/>
                </a:lnTo>
                <a:lnTo>
                  <a:pt x="353" y="17"/>
                </a:lnTo>
                <a:lnTo>
                  <a:pt x="353" y="19"/>
                </a:lnTo>
                <a:lnTo>
                  <a:pt x="353" y="21"/>
                </a:lnTo>
                <a:lnTo>
                  <a:pt x="355" y="23"/>
                </a:lnTo>
                <a:lnTo>
                  <a:pt x="355" y="38"/>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3" name="Google Shape;173;p14"/>
          <p:cNvSpPr/>
          <p:nvPr/>
        </p:nvSpPr>
        <p:spPr>
          <a:xfrm>
            <a:off x="3362325" y="3705225"/>
            <a:ext cx="196850" cy="130175"/>
          </a:xfrm>
          <a:custGeom>
            <a:rect b="b" l="l" r="r" t="t"/>
            <a:pathLst>
              <a:path extrusionOk="0" h="82" w="124">
                <a:moveTo>
                  <a:pt x="40" y="0"/>
                </a:moveTo>
                <a:lnTo>
                  <a:pt x="33" y="0"/>
                </a:lnTo>
                <a:lnTo>
                  <a:pt x="24" y="4"/>
                </a:lnTo>
                <a:lnTo>
                  <a:pt x="18" y="8"/>
                </a:lnTo>
                <a:lnTo>
                  <a:pt x="13" y="15"/>
                </a:lnTo>
                <a:lnTo>
                  <a:pt x="7" y="23"/>
                </a:lnTo>
                <a:lnTo>
                  <a:pt x="4" y="31"/>
                </a:lnTo>
                <a:lnTo>
                  <a:pt x="0" y="42"/>
                </a:lnTo>
                <a:lnTo>
                  <a:pt x="0" y="53"/>
                </a:lnTo>
                <a:lnTo>
                  <a:pt x="0" y="59"/>
                </a:lnTo>
                <a:lnTo>
                  <a:pt x="2" y="65"/>
                </a:lnTo>
                <a:lnTo>
                  <a:pt x="4" y="72"/>
                </a:lnTo>
                <a:lnTo>
                  <a:pt x="7" y="74"/>
                </a:lnTo>
                <a:lnTo>
                  <a:pt x="11" y="78"/>
                </a:lnTo>
                <a:lnTo>
                  <a:pt x="13" y="80"/>
                </a:lnTo>
                <a:lnTo>
                  <a:pt x="18" y="80"/>
                </a:lnTo>
                <a:lnTo>
                  <a:pt x="20" y="82"/>
                </a:lnTo>
                <a:lnTo>
                  <a:pt x="24" y="82"/>
                </a:lnTo>
                <a:lnTo>
                  <a:pt x="29" y="80"/>
                </a:lnTo>
                <a:lnTo>
                  <a:pt x="33" y="80"/>
                </a:lnTo>
                <a:lnTo>
                  <a:pt x="36" y="78"/>
                </a:lnTo>
                <a:lnTo>
                  <a:pt x="40" y="76"/>
                </a:lnTo>
                <a:lnTo>
                  <a:pt x="44" y="72"/>
                </a:lnTo>
                <a:lnTo>
                  <a:pt x="47" y="70"/>
                </a:lnTo>
                <a:lnTo>
                  <a:pt x="51" y="65"/>
                </a:lnTo>
                <a:lnTo>
                  <a:pt x="53" y="63"/>
                </a:lnTo>
                <a:lnTo>
                  <a:pt x="53" y="59"/>
                </a:lnTo>
                <a:lnTo>
                  <a:pt x="56" y="57"/>
                </a:lnTo>
                <a:lnTo>
                  <a:pt x="58" y="53"/>
                </a:lnTo>
                <a:lnTo>
                  <a:pt x="60" y="48"/>
                </a:lnTo>
                <a:lnTo>
                  <a:pt x="60" y="44"/>
                </a:lnTo>
                <a:lnTo>
                  <a:pt x="62" y="38"/>
                </a:lnTo>
                <a:lnTo>
                  <a:pt x="62" y="34"/>
                </a:lnTo>
                <a:lnTo>
                  <a:pt x="62" y="27"/>
                </a:lnTo>
                <a:lnTo>
                  <a:pt x="60" y="21"/>
                </a:lnTo>
                <a:lnTo>
                  <a:pt x="60" y="17"/>
                </a:lnTo>
                <a:lnTo>
                  <a:pt x="58" y="10"/>
                </a:lnTo>
                <a:lnTo>
                  <a:pt x="56" y="6"/>
                </a:lnTo>
                <a:lnTo>
                  <a:pt x="51" y="2"/>
                </a:lnTo>
                <a:lnTo>
                  <a:pt x="47" y="0"/>
                </a:lnTo>
                <a:lnTo>
                  <a:pt x="40" y="0"/>
                </a:lnTo>
                <a:close/>
                <a:moveTo>
                  <a:pt x="38" y="12"/>
                </a:moveTo>
                <a:lnTo>
                  <a:pt x="40" y="12"/>
                </a:lnTo>
                <a:lnTo>
                  <a:pt x="42" y="15"/>
                </a:lnTo>
                <a:lnTo>
                  <a:pt x="44" y="15"/>
                </a:lnTo>
                <a:lnTo>
                  <a:pt x="47" y="19"/>
                </a:lnTo>
                <a:lnTo>
                  <a:pt x="47" y="21"/>
                </a:lnTo>
                <a:lnTo>
                  <a:pt x="47" y="25"/>
                </a:lnTo>
                <a:lnTo>
                  <a:pt x="47" y="29"/>
                </a:lnTo>
                <a:lnTo>
                  <a:pt x="47" y="34"/>
                </a:lnTo>
                <a:lnTo>
                  <a:pt x="47" y="38"/>
                </a:lnTo>
                <a:lnTo>
                  <a:pt x="47" y="40"/>
                </a:lnTo>
                <a:lnTo>
                  <a:pt x="47" y="44"/>
                </a:lnTo>
                <a:lnTo>
                  <a:pt x="47" y="46"/>
                </a:lnTo>
                <a:lnTo>
                  <a:pt x="44" y="51"/>
                </a:lnTo>
                <a:lnTo>
                  <a:pt x="42" y="53"/>
                </a:lnTo>
                <a:lnTo>
                  <a:pt x="40" y="57"/>
                </a:lnTo>
                <a:lnTo>
                  <a:pt x="40" y="59"/>
                </a:lnTo>
                <a:lnTo>
                  <a:pt x="36" y="63"/>
                </a:lnTo>
                <a:lnTo>
                  <a:pt x="31" y="65"/>
                </a:lnTo>
                <a:lnTo>
                  <a:pt x="27" y="68"/>
                </a:lnTo>
                <a:lnTo>
                  <a:pt x="24" y="70"/>
                </a:lnTo>
                <a:lnTo>
                  <a:pt x="20" y="68"/>
                </a:lnTo>
                <a:lnTo>
                  <a:pt x="18" y="63"/>
                </a:lnTo>
                <a:lnTo>
                  <a:pt x="18" y="57"/>
                </a:lnTo>
                <a:lnTo>
                  <a:pt x="16" y="51"/>
                </a:lnTo>
                <a:lnTo>
                  <a:pt x="18" y="44"/>
                </a:lnTo>
                <a:lnTo>
                  <a:pt x="18" y="36"/>
                </a:lnTo>
                <a:lnTo>
                  <a:pt x="20" y="29"/>
                </a:lnTo>
                <a:lnTo>
                  <a:pt x="22" y="23"/>
                </a:lnTo>
                <a:lnTo>
                  <a:pt x="27" y="19"/>
                </a:lnTo>
                <a:lnTo>
                  <a:pt x="29" y="15"/>
                </a:lnTo>
                <a:lnTo>
                  <a:pt x="33" y="12"/>
                </a:lnTo>
                <a:lnTo>
                  <a:pt x="36" y="12"/>
                </a:lnTo>
                <a:lnTo>
                  <a:pt x="38" y="12"/>
                </a:lnTo>
                <a:close/>
                <a:moveTo>
                  <a:pt x="78" y="70"/>
                </a:moveTo>
                <a:lnTo>
                  <a:pt x="78" y="70"/>
                </a:lnTo>
                <a:lnTo>
                  <a:pt x="76" y="70"/>
                </a:lnTo>
                <a:lnTo>
                  <a:pt x="76" y="72"/>
                </a:lnTo>
                <a:lnTo>
                  <a:pt x="76" y="76"/>
                </a:lnTo>
                <a:lnTo>
                  <a:pt x="78" y="78"/>
                </a:lnTo>
                <a:lnTo>
                  <a:pt x="80" y="78"/>
                </a:lnTo>
                <a:lnTo>
                  <a:pt x="82" y="78"/>
                </a:lnTo>
                <a:lnTo>
                  <a:pt x="89" y="78"/>
                </a:lnTo>
                <a:lnTo>
                  <a:pt x="91" y="78"/>
                </a:lnTo>
                <a:lnTo>
                  <a:pt x="93" y="74"/>
                </a:lnTo>
                <a:lnTo>
                  <a:pt x="93" y="72"/>
                </a:lnTo>
                <a:lnTo>
                  <a:pt x="93" y="70"/>
                </a:lnTo>
                <a:lnTo>
                  <a:pt x="93" y="68"/>
                </a:lnTo>
                <a:lnTo>
                  <a:pt x="93" y="34"/>
                </a:lnTo>
                <a:lnTo>
                  <a:pt x="98" y="27"/>
                </a:lnTo>
                <a:lnTo>
                  <a:pt x="102" y="21"/>
                </a:lnTo>
                <a:lnTo>
                  <a:pt x="104" y="19"/>
                </a:lnTo>
                <a:lnTo>
                  <a:pt x="107" y="17"/>
                </a:lnTo>
                <a:lnTo>
                  <a:pt x="109" y="19"/>
                </a:lnTo>
                <a:lnTo>
                  <a:pt x="109" y="21"/>
                </a:lnTo>
                <a:lnTo>
                  <a:pt x="109" y="23"/>
                </a:lnTo>
                <a:lnTo>
                  <a:pt x="109" y="25"/>
                </a:lnTo>
                <a:lnTo>
                  <a:pt x="109" y="27"/>
                </a:lnTo>
                <a:lnTo>
                  <a:pt x="111" y="29"/>
                </a:lnTo>
                <a:lnTo>
                  <a:pt x="113" y="29"/>
                </a:lnTo>
                <a:lnTo>
                  <a:pt x="115" y="29"/>
                </a:lnTo>
                <a:lnTo>
                  <a:pt x="120" y="29"/>
                </a:lnTo>
                <a:lnTo>
                  <a:pt x="122" y="27"/>
                </a:lnTo>
                <a:lnTo>
                  <a:pt x="124" y="25"/>
                </a:lnTo>
                <a:lnTo>
                  <a:pt x="124" y="23"/>
                </a:lnTo>
                <a:lnTo>
                  <a:pt x="124" y="17"/>
                </a:lnTo>
                <a:lnTo>
                  <a:pt x="122" y="12"/>
                </a:lnTo>
                <a:lnTo>
                  <a:pt x="122" y="8"/>
                </a:lnTo>
                <a:lnTo>
                  <a:pt x="120" y="6"/>
                </a:lnTo>
                <a:lnTo>
                  <a:pt x="118" y="4"/>
                </a:lnTo>
                <a:lnTo>
                  <a:pt x="118" y="2"/>
                </a:lnTo>
                <a:lnTo>
                  <a:pt x="115" y="2"/>
                </a:lnTo>
                <a:lnTo>
                  <a:pt x="113" y="2"/>
                </a:lnTo>
                <a:lnTo>
                  <a:pt x="111" y="2"/>
                </a:lnTo>
                <a:lnTo>
                  <a:pt x="109" y="2"/>
                </a:lnTo>
                <a:lnTo>
                  <a:pt x="107" y="4"/>
                </a:lnTo>
                <a:lnTo>
                  <a:pt x="104" y="4"/>
                </a:lnTo>
                <a:lnTo>
                  <a:pt x="100" y="6"/>
                </a:lnTo>
                <a:lnTo>
                  <a:pt x="98" y="8"/>
                </a:lnTo>
                <a:lnTo>
                  <a:pt x="96" y="12"/>
                </a:lnTo>
                <a:lnTo>
                  <a:pt x="93" y="15"/>
                </a:lnTo>
                <a:lnTo>
                  <a:pt x="93" y="8"/>
                </a:lnTo>
                <a:lnTo>
                  <a:pt x="93" y="6"/>
                </a:lnTo>
                <a:lnTo>
                  <a:pt x="93" y="4"/>
                </a:lnTo>
                <a:lnTo>
                  <a:pt x="91" y="2"/>
                </a:lnTo>
                <a:lnTo>
                  <a:pt x="89" y="2"/>
                </a:lnTo>
                <a:lnTo>
                  <a:pt x="87" y="2"/>
                </a:lnTo>
                <a:lnTo>
                  <a:pt x="82" y="2"/>
                </a:lnTo>
                <a:lnTo>
                  <a:pt x="80" y="2"/>
                </a:lnTo>
                <a:lnTo>
                  <a:pt x="78" y="4"/>
                </a:lnTo>
                <a:lnTo>
                  <a:pt x="76" y="6"/>
                </a:lnTo>
                <a:lnTo>
                  <a:pt x="78" y="10"/>
                </a:lnTo>
                <a:lnTo>
                  <a:pt x="78" y="70"/>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4" name="Google Shape;174;p14"/>
          <p:cNvSpPr/>
          <p:nvPr/>
        </p:nvSpPr>
        <p:spPr>
          <a:xfrm>
            <a:off x="3563938" y="3705225"/>
            <a:ext cx="90487" cy="127000"/>
          </a:xfrm>
          <a:custGeom>
            <a:rect b="b" l="l" r="r" t="t"/>
            <a:pathLst>
              <a:path extrusionOk="0" h="80" w="57">
                <a:moveTo>
                  <a:pt x="37" y="0"/>
                </a:moveTo>
                <a:lnTo>
                  <a:pt x="31" y="2"/>
                </a:lnTo>
                <a:lnTo>
                  <a:pt x="24" y="4"/>
                </a:lnTo>
                <a:lnTo>
                  <a:pt x="17" y="8"/>
                </a:lnTo>
                <a:lnTo>
                  <a:pt x="11" y="17"/>
                </a:lnTo>
                <a:lnTo>
                  <a:pt x="6" y="23"/>
                </a:lnTo>
                <a:lnTo>
                  <a:pt x="2" y="34"/>
                </a:lnTo>
                <a:lnTo>
                  <a:pt x="0" y="44"/>
                </a:lnTo>
                <a:lnTo>
                  <a:pt x="0" y="55"/>
                </a:lnTo>
                <a:lnTo>
                  <a:pt x="0" y="61"/>
                </a:lnTo>
                <a:lnTo>
                  <a:pt x="2" y="68"/>
                </a:lnTo>
                <a:lnTo>
                  <a:pt x="4" y="72"/>
                </a:lnTo>
                <a:lnTo>
                  <a:pt x="6" y="76"/>
                </a:lnTo>
                <a:lnTo>
                  <a:pt x="8" y="78"/>
                </a:lnTo>
                <a:lnTo>
                  <a:pt x="13" y="80"/>
                </a:lnTo>
                <a:lnTo>
                  <a:pt x="17" y="80"/>
                </a:lnTo>
                <a:lnTo>
                  <a:pt x="22" y="80"/>
                </a:lnTo>
                <a:lnTo>
                  <a:pt x="28" y="80"/>
                </a:lnTo>
                <a:lnTo>
                  <a:pt x="35" y="78"/>
                </a:lnTo>
                <a:lnTo>
                  <a:pt x="42" y="74"/>
                </a:lnTo>
                <a:lnTo>
                  <a:pt x="48" y="70"/>
                </a:lnTo>
                <a:lnTo>
                  <a:pt x="53" y="65"/>
                </a:lnTo>
                <a:lnTo>
                  <a:pt x="55" y="61"/>
                </a:lnTo>
                <a:lnTo>
                  <a:pt x="57" y="57"/>
                </a:lnTo>
                <a:lnTo>
                  <a:pt x="57" y="55"/>
                </a:lnTo>
                <a:lnTo>
                  <a:pt x="57" y="53"/>
                </a:lnTo>
                <a:lnTo>
                  <a:pt x="57" y="51"/>
                </a:lnTo>
                <a:lnTo>
                  <a:pt x="55" y="48"/>
                </a:lnTo>
                <a:lnTo>
                  <a:pt x="51" y="48"/>
                </a:lnTo>
                <a:lnTo>
                  <a:pt x="46" y="48"/>
                </a:lnTo>
                <a:lnTo>
                  <a:pt x="42" y="51"/>
                </a:lnTo>
                <a:lnTo>
                  <a:pt x="42" y="53"/>
                </a:lnTo>
                <a:lnTo>
                  <a:pt x="42" y="55"/>
                </a:lnTo>
                <a:lnTo>
                  <a:pt x="37" y="59"/>
                </a:lnTo>
                <a:lnTo>
                  <a:pt x="35" y="63"/>
                </a:lnTo>
                <a:lnTo>
                  <a:pt x="28" y="68"/>
                </a:lnTo>
                <a:lnTo>
                  <a:pt x="24" y="68"/>
                </a:lnTo>
                <a:lnTo>
                  <a:pt x="20" y="68"/>
                </a:lnTo>
                <a:lnTo>
                  <a:pt x="17" y="65"/>
                </a:lnTo>
                <a:lnTo>
                  <a:pt x="15" y="61"/>
                </a:lnTo>
                <a:lnTo>
                  <a:pt x="15" y="55"/>
                </a:lnTo>
                <a:lnTo>
                  <a:pt x="15" y="53"/>
                </a:lnTo>
                <a:lnTo>
                  <a:pt x="15" y="48"/>
                </a:lnTo>
                <a:lnTo>
                  <a:pt x="15" y="46"/>
                </a:lnTo>
                <a:lnTo>
                  <a:pt x="15" y="44"/>
                </a:lnTo>
                <a:lnTo>
                  <a:pt x="22" y="42"/>
                </a:lnTo>
                <a:lnTo>
                  <a:pt x="33" y="40"/>
                </a:lnTo>
                <a:lnTo>
                  <a:pt x="42" y="38"/>
                </a:lnTo>
                <a:lnTo>
                  <a:pt x="48" y="36"/>
                </a:lnTo>
                <a:lnTo>
                  <a:pt x="53" y="34"/>
                </a:lnTo>
                <a:lnTo>
                  <a:pt x="55" y="29"/>
                </a:lnTo>
                <a:lnTo>
                  <a:pt x="57" y="27"/>
                </a:lnTo>
                <a:lnTo>
                  <a:pt x="57" y="25"/>
                </a:lnTo>
                <a:lnTo>
                  <a:pt x="57" y="21"/>
                </a:lnTo>
                <a:lnTo>
                  <a:pt x="57" y="19"/>
                </a:lnTo>
                <a:lnTo>
                  <a:pt x="57" y="15"/>
                </a:lnTo>
                <a:lnTo>
                  <a:pt x="55" y="10"/>
                </a:lnTo>
                <a:lnTo>
                  <a:pt x="53" y="8"/>
                </a:lnTo>
                <a:lnTo>
                  <a:pt x="51" y="4"/>
                </a:lnTo>
                <a:lnTo>
                  <a:pt x="48" y="2"/>
                </a:lnTo>
                <a:lnTo>
                  <a:pt x="42" y="2"/>
                </a:lnTo>
                <a:lnTo>
                  <a:pt x="37" y="0"/>
                </a:lnTo>
                <a:close/>
                <a:moveTo>
                  <a:pt x="37" y="12"/>
                </a:moveTo>
                <a:lnTo>
                  <a:pt x="40" y="12"/>
                </a:lnTo>
                <a:lnTo>
                  <a:pt x="42" y="15"/>
                </a:lnTo>
                <a:lnTo>
                  <a:pt x="44" y="19"/>
                </a:lnTo>
                <a:lnTo>
                  <a:pt x="44" y="23"/>
                </a:lnTo>
                <a:lnTo>
                  <a:pt x="44" y="25"/>
                </a:lnTo>
                <a:lnTo>
                  <a:pt x="42" y="25"/>
                </a:lnTo>
                <a:lnTo>
                  <a:pt x="40" y="27"/>
                </a:lnTo>
                <a:lnTo>
                  <a:pt x="37" y="27"/>
                </a:lnTo>
                <a:lnTo>
                  <a:pt x="33" y="29"/>
                </a:lnTo>
                <a:lnTo>
                  <a:pt x="26" y="31"/>
                </a:lnTo>
                <a:lnTo>
                  <a:pt x="20" y="34"/>
                </a:lnTo>
                <a:lnTo>
                  <a:pt x="20" y="29"/>
                </a:lnTo>
                <a:lnTo>
                  <a:pt x="22" y="25"/>
                </a:lnTo>
                <a:lnTo>
                  <a:pt x="24" y="21"/>
                </a:lnTo>
                <a:lnTo>
                  <a:pt x="26" y="19"/>
                </a:lnTo>
                <a:lnTo>
                  <a:pt x="28" y="17"/>
                </a:lnTo>
                <a:lnTo>
                  <a:pt x="31" y="15"/>
                </a:lnTo>
                <a:lnTo>
                  <a:pt x="33" y="12"/>
                </a:lnTo>
                <a:lnTo>
                  <a:pt x="37"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5" name="Google Shape;175;p14"/>
          <p:cNvSpPr/>
          <p:nvPr/>
        </p:nvSpPr>
        <p:spPr>
          <a:xfrm>
            <a:off x="1268413" y="4152900"/>
            <a:ext cx="222250" cy="184150"/>
          </a:xfrm>
          <a:custGeom>
            <a:rect b="b" l="l" r="r" t="t"/>
            <a:pathLst>
              <a:path extrusionOk="0" h="116" w="140">
                <a:moveTo>
                  <a:pt x="20" y="23"/>
                </a:moveTo>
                <a:lnTo>
                  <a:pt x="20" y="104"/>
                </a:lnTo>
                <a:lnTo>
                  <a:pt x="20" y="106"/>
                </a:lnTo>
                <a:lnTo>
                  <a:pt x="18" y="106"/>
                </a:lnTo>
                <a:lnTo>
                  <a:pt x="18" y="108"/>
                </a:lnTo>
                <a:lnTo>
                  <a:pt x="18" y="110"/>
                </a:lnTo>
                <a:lnTo>
                  <a:pt x="18" y="112"/>
                </a:lnTo>
                <a:lnTo>
                  <a:pt x="20" y="114"/>
                </a:lnTo>
                <a:lnTo>
                  <a:pt x="22" y="116"/>
                </a:lnTo>
                <a:lnTo>
                  <a:pt x="27" y="116"/>
                </a:lnTo>
                <a:lnTo>
                  <a:pt x="34" y="114"/>
                </a:lnTo>
                <a:lnTo>
                  <a:pt x="36" y="114"/>
                </a:lnTo>
                <a:lnTo>
                  <a:pt x="38" y="112"/>
                </a:lnTo>
                <a:lnTo>
                  <a:pt x="38" y="110"/>
                </a:lnTo>
                <a:lnTo>
                  <a:pt x="38" y="108"/>
                </a:lnTo>
                <a:lnTo>
                  <a:pt x="38" y="106"/>
                </a:lnTo>
                <a:lnTo>
                  <a:pt x="36" y="106"/>
                </a:lnTo>
                <a:lnTo>
                  <a:pt x="36" y="104"/>
                </a:lnTo>
                <a:lnTo>
                  <a:pt x="36" y="10"/>
                </a:lnTo>
                <a:lnTo>
                  <a:pt x="36" y="8"/>
                </a:lnTo>
                <a:lnTo>
                  <a:pt x="38" y="6"/>
                </a:lnTo>
                <a:lnTo>
                  <a:pt x="38" y="4"/>
                </a:lnTo>
                <a:lnTo>
                  <a:pt x="36" y="2"/>
                </a:lnTo>
                <a:lnTo>
                  <a:pt x="36" y="0"/>
                </a:lnTo>
                <a:lnTo>
                  <a:pt x="34" y="0"/>
                </a:lnTo>
                <a:lnTo>
                  <a:pt x="31" y="0"/>
                </a:lnTo>
                <a:lnTo>
                  <a:pt x="29" y="0"/>
                </a:lnTo>
                <a:lnTo>
                  <a:pt x="27" y="2"/>
                </a:lnTo>
                <a:lnTo>
                  <a:pt x="25" y="4"/>
                </a:lnTo>
                <a:lnTo>
                  <a:pt x="9" y="19"/>
                </a:lnTo>
                <a:lnTo>
                  <a:pt x="7" y="19"/>
                </a:lnTo>
                <a:lnTo>
                  <a:pt x="2" y="21"/>
                </a:lnTo>
                <a:lnTo>
                  <a:pt x="2" y="23"/>
                </a:lnTo>
                <a:lnTo>
                  <a:pt x="0" y="25"/>
                </a:lnTo>
                <a:lnTo>
                  <a:pt x="2" y="29"/>
                </a:lnTo>
                <a:lnTo>
                  <a:pt x="2" y="31"/>
                </a:lnTo>
                <a:lnTo>
                  <a:pt x="5" y="36"/>
                </a:lnTo>
                <a:lnTo>
                  <a:pt x="9" y="36"/>
                </a:lnTo>
                <a:lnTo>
                  <a:pt x="11" y="36"/>
                </a:lnTo>
                <a:lnTo>
                  <a:pt x="14" y="34"/>
                </a:lnTo>
                <a:lnTo>
                  <a:pt x="14" y="31"/>
                </a:lnTo>
                <a:lnTo>
                  <a:pt x="16" y="29"/>
                </a:lnTo>
                <a:lnTo>
                  <a:pt x="20" y="23"/>
                </a:lnTo>
                <a:close/>
                <a:moveTo>
                  <a:pt x="107" y="0"/>
                </a:moveTo>
                <a:lnTo>
                  <a:pt x="98" y="0"/>
                </a:lnTo>
                <a:lnTo>
                  <a:pt x="89" y="2"/>
                </a:lnTo>
                <a:lnTo>
                  <a:pt x="82" y="8"/>
                </a:lnTo>
                <a:lnTo>
                  <a:pt x="73" y="15"/>
                </a:lnTo>
                <a:lnTo>
                  <a:pt x="67" y="25"/>
                </a:lnTo>
                <a:lnTo>
                  <a:pt x="60" y="38"/>
                </a:lnTo>
                <a:lnTo>
                  <a:pt x="56" y="55"/>
                </a:lnTo>
                <a:lnTo>
                  <a:pt x="56" y="76"/>
                </a:lnTo>
                <a:lnTo>
                  <a:pt x="56" y="85"/>
                </a:lnTo>
                <a:lnTo>
                  <a:pt x="58" y="93"/>
                </a:lnTo>
                <a:lnTo>
                  <a:pt x="60" y="101"/>
                </a:lnTo>
                <a:lnTo>
                  <a:pt x="65" y="106"/>
                </a:lnTo>
                <a:lnTo>
                  <a:pt x="69" y="110"/>
                </a:lnTo>
                <a:lnTo>
                  <a:pt x="76" y="114"/>
                </a:lnTo>
                <a:lnTo>
                  <a:pt x="82" y="116"/>
                </a:lnTo>
                <a:lnTo>
                  <a:pt x="89" y="116"/>
                </a:lnTo>
                <a:lnTo>
                  <a:pt x="93" y="116"/>
                </a:lnTo>
                <a:lnTo>
                  <a:pt x="102" y="112"/>
                </a:lnTo>
                <a:lnTo>
                  <a:pt x="111" y="108"/>
                </a:lnTo>
                <a:lnTo>
                  <a:pt x="120" y="101"/>
                </a:lnTo>
                <a:lnTo>
                  <a:pt x="129" y="91"/>
                </a:lnTo>
                <a:lnTo>
                  <a:pt x="136" y="78"/>
                </a:lnTo>
                <a:lnTo>
                  <a:pt x="138" y="59"/>
                </a:lnTo>
                <a:lnTo>
                  <a:pt x="140" y="40"/>
                </a:lnTo>
                <a:lnTo>
                  <a:pt x="140" y="29"/>
                </a:lnTo>
                <a:lnTo>
                  <a:pt x="138" y="21"/>
                </a:lnTo>
                <a:lnTo>
                  <a:pt x="133" y="12"/>
                </a:lnTo>
                <a:lnTo>
                  <a:pt x="129" y="8"/>
                </a:lnTo>
                <a:lnTo>
                  <a:pt x="122" y="4"/>
                </a:lnTo>
                <a:lnTo>
                  <a:pt x="116" y="0"/>
                </a:lnTo>
                <a:lnTo>
                  <a:pt x="111" y="0"/>
                </a:lnTo>
                <a:lnTo>
                  <a:pt x="107" y="0"/>
                </a:lnTo>
                <a:close/>
                <a:moveTo>
                  <a:pt x="107" y="15"/>
                </a:moveTo>
                <a:lnTo>
                  <a:pt x="109" y="15"/>
                </a:lnTo>
                <a:lnTo>
                  <a:pt x="113" y="15"/>
                </a:lnTo>
                <a:lnTo>
                  <a:pt x="116" y="19"/>
                </a:lnTo>
                <a:lnTo>
                  <a:pt x="120" y="21"/>
                </a:lnTo>
                <a:lnTo>
                  <a:pt x="122" y="25"/>
                </a:lnTo>
                <a:lnTo>
                  <a:pt x="122" y="29"/>
                </a:lnTo>
                <a:lnTo>
                  <a:pt x="125" y="34"/>
                </a:lnTo>
                <a:lnTo>
                  <a:pt x="125" y="40"/>
                </a:lnTo>
                <a:lnTo>
                  <a:pt x="122" y="57"/>
                </a:lnTo>
                <a:lnTo>
                  <a:pt x="120" y="70"/>
                </a:lnTo>
                <a:lnTo>
                  <a:pt x="116" y="80"/>
                </a:lnTo>
                <a:lnTo>
                  <a:pt x="111" y="89"/>
                </a:lnTo>
                <a:lnTo>
                  <a:pt x="105" y="95"/>
                </a:lnTo>
                <a:lnTo>
                  <a:pt x="98" y="99"/>
                </a:lnTo>
                <a:lnTo>
                  <a:pt x="93" y="101"/>
                </a:lnTo>
                <a:lnTo>
                  <a:pt x="89" y="104"/>
                </a:lnTo>
                <a:lnTo>
                  <a:pt x="85" y="101"/>
                </a:lnTo>
                <a:lnTo>
                  <a:pt x="82" y="101"/>
                </a:lnTo>
                <a:lnTo>
                  <a:pt x="80" y="99"/>
                </a:lnTo>
                <a:lnTo>
                  <a:pt x="78" y="97"/>
                </a:lnTo>
                <a:lnTo>
                  <a:pt x="76" y="93"/>
                </a:lnTo>
                <a:lnTo>
                  <a:pt x="73" y="89"/>
                </a:lnTo>
                <a:lnTo>
                  <a:pt x="73" y="82"/>
                </a:lnTo>
                <a:lnTo>
                  <a:pt x="71" y="76"/>
                </a:lnTo>
                <a:lnTo>
                  <a:pt x="73" y="59"/>
                </a:lnTo>
                <a:lnTo>
                  <a:pt x="76" y="46"/>
                </a:lnTo>
                <a:lnTo>
                  <a:pt x="78" y="36"/>
                </a:lnTo>
                <a:lnTo>
                  <a:pt x="82" y="27"/>
                </a:lnTo>
                <a:lnTo>
                  <a:pt x="89" y="21"/>
                </a:lnTo>
                <a:lnTo>
                  <a:pt x="93" y="17"/>
                </a:lnTo>
                <a:lnTo>
                  <a:pt x="100" y="15"/>
                </a:lnTo>
                <a:lnTo>
                  <a:pt x="107" y="1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6" name="Google Shape;176;p14"/>
          <p:cNvSpPr/>
          <p:nvPr/>
        </p:nvSpPr>
        <p:spPr>
          <a:xfrm>
            <a:off x="1501775" y="4149725"/>
            <a:ext cx="295275" cy="187325"/>
          </a:xfrm>
          <a:custGeom>
            <a:rect b="b" l="l" r="r" t="t"/>
            <a:pathLst>
              <a:path extrusionOk="0" h="118" w="186">
                <a:moveTo>
                  <a:pt x="46" y="6"/>
                </a:moveTo>
                <a:lnTo>
                  <a:pt x="46" y="4"/>
                </a:lnTo>
                <a:lnTo>
                  <a:pt x="46" y="2"/>
                </a:lnTo>
                <a:lnTo>
                  <a:pt x="42" y="2"/>
                </a:lnTo>
                <a:lnTo>
                  <a:pt x="40" y="2"/>
                </a:lnTo>
                <a:lnTo>
                  <a:pt x="33" y="2"/>
                </a:lnTo>
                <a:lnTo>
                  <a:pt x="31" y="4"/>
                </a:lnTo>
                <a:lnTo>
                  <a:pt x="29" y="6"/>
                </a:lnTo>
                <a:lnTo>
                  <a:pt x="29" y="10"/>
                </a:lnTo>
                <a:lnTo>
                  <a:pt x="6" y="106"/>
                </a:lnTo>
                <a:lnTo>
                  <a:pt x="4" y="106"/>
                </a:lnTo>
                <a:lnTo>
                  <a:pt x="2" y="108"/>
                </a:lnTo>
                <a:lnTo>
                  <a:pt x="2" y="110"/>
                </a:lnTo>
                <a:lnTo>
                  <a:pt x="0" y="112"/>
                </a:lnTo>
                <a:lnTo>
                  <a:pt x="2" y="114"/>
                </a:lnTo>
                <a:lnTo>
                  <a:pt x="4" y="116"/>
                </a:lnTo>
                <a:lnTo>
                  <a:pt x="9" y="118"/>
                </a:lnTo>
                <a:lnTo>
                  <a:pt x="11" y="118"/>
                </a:lnTo>
                <a:lnTo>
                  <a:pt x="15" y="118"/>
                </a:lnTo>
                <a:lnTo>
                  <a:pt x="18" y="116"/>
                </a:lnTo>
                <a:lnTo>
                  <a:pt x="20" y="116"/>
                </a:lnTo>
                <a:lnTo>
                  <a:pt x="22" y="112"/>
                </a:lnTo>
                <a:lnTo>
                  <a:pt x="20" y="110"/>
                </a:lnTo>
                <a:lnTo>
                  <a:pt x="20" y="108"/>
                </a:lnTo>
                <a:lnTo>
                  <a:pt x="44" y="12"/>
                </a:lnTo>
                <a:lnTo>
                  <a:pt x="46" y="10"/>
                </a:lnTo>
                <a:lnTo>
                  <a:pt x="46" y="8"/>
                </a:lnTo>
                <a:lnTo>
                  <a:pt x="46" y="6"/>
                </a:lnTo>
                <a:close/>
                <a:moveTo>
                  <a:pt x="71" y="25"/>
                </a:moveTo>
                <a:lnTo>
                  <a:pt x="71" y="106"/>
                </a:lnTo>
                <a:lnTo>
                  <a:pt x="71" y="108"/>
                </a:lnTo>
                <a:lnTo>
                  <a:pt x="71" y="110"/>
                </a:lnTo>
                <a:lnTo>
                  <a:pt x="71" y="112"/>
                </a:lnTo>
                <a:lnTo>
                  <a:pt x="71" y="114"/>
                </a:lnTo>
                <a:lnTo>
                  <a:pt x="71" y="116"/>
                </a:lnTo>
                <a:lnTo>
                  <a:pt x="75" y="118"/>
                </a:lnTo>
                <a:lnTo>
                  <a:pt x="77" y="118"/>
                </a:lnTo>
                <a:lnTo>
                  <a:pt x="84" y="116"/>
                </a:lnTo>
                <a:lnTo>
                  <a:pt x="86" y="116"/>
                </a:lnTo>
                <a:lnTo>
                  <a:pt x="89" y="114"/>
                </a:lnTo>
                <a:lnTo>
                  <a:pt x="89" y="112"/>
                </a:lnTo>
                <a:lnTo>
                  <a:pt x="89" y="110"/>
                </a:lnTo>
                <a:lnTo>
                  <a:pt x="89" y="108"/>
                </a:lnTo>
                <a:lnTo>
                  <a:pt x="89" y="106"/>
                </a:lnTo>
                <a:lnTo>
                  <a:pt x="89" y="12"/>
                </a:lnTo>
                <a:lnTo>
                  <a:pt x="89" y="10"/>
                </a:lnTo>
                <a:lnTo>
                  <a:pt x="89" y="8"/>
                </a:lnTo>
                <a:lnTo>
                  <a:pt x="89" y="6"/>
                </a:lnTo>
                <a:lnTo>
                  <a:pt x="89" y="4"/>
                </a:lnTo>
                <a:lnTo>
                  <a:pt x="86" y="2"/>
                </a:lnTo>
                <a:lnTo>
                  <a:pt x="84" y="2"/>
                </a:lnTo>
                <a:lnTo>
                  <a:pt x="80" y="2"/>
                </a:lnTo>
                <a:lnTo>
                  <a:pt x="77" y="2"/>
                </a:lnTo>
                <a:lnTo>
                  <a:pt x="77" y="4"/>
                </a:lnTo>
                <a:lnTo>
                  <a:pt x="75" y="6"/>
                </a:lnTo>
                <a:lnTo>
                  <a:pt x="60" y="21"/>
                </a:lnTo>
                <a:lnTo>
                  <a:pt x="55" y="21"/>
                </a:lnTo>
                <a:lnTo>
                  <a:pt x="55" y="23"/>
                </a:lnTo>
                <a:lnTo>
                  <a:pt x="53" y="25"/>
                </a:lnTo>
                <a:lnTo>
                  <a:pt x="51" y="27"/>
                </a:lnTo>
                <a:lnTo>
                  <a:pt x="53" y="31"/>
                </a:lnTo>
                <a:lnTo>
                  <a:pt x="53" y="33"/>
                </a:lnTo>
                <a:lnTo>
                  <a:pt x="55" y="38"/>
                </a:lnTo>
                <a:lnTo>
                  <a:pt x="60" y="38"/>
                </a:lnTo>
                <a:lnTo>
                  <a:pt x="62" y="38"/>
                </a:lnTo>
                <a:lnTo>
                  <a:pt x="64" y="36"/>
                </a:lnTo>
                <a:lnTo>
                  <a:pt x="64" y="33"/>
                </a:lnTo>
                <a:lnTo>
                  <a:pt x="66" y="31"/>
                </a:lnTo>
                <a:lnTo>
                  <a:pt x="71" y="25"/>
                </a:lnTo>
                <a:close/>
                <a:moveTo>
                  <a:pt x="171" y="17"/>
                </a:moveTo>
                <a:lnTo>
                  <a:pt x="175" y="17"/>
                </a:lnTo>
                <a:lnTo>
                  <a:pt x="177" y="14"/>
                </a:lnTo>
                <a:lnTo>
                  <a:pt x="177" y="12"/>
                </a:lnTo>
                <a:lnTo>
                  <a:pt x="180" y="8"/>
                </a:lnTo>
                <a:lnTo>
                  <a:pt x="177" y="4"/>
                </a:lnTo>
                <a:lnTo>
                  <a:pt x="177" y="2"/>
                </a:lnTo>
                <a:lnTo>
                  <a:pt x="175" y="0"/>
                </a:lnTo>
                <a:lnTo>
                  <a:pt x="171" y="0"/>
                </a:lnTo>
                <a:lnTo>
                  <a:pt x="168" y="0"/>
                </a:lnTo>
                <a:lnTo>
                  <a:pt x="166" y="0"/>
                </a:lnTo>
                <a:lnTo>
                  <a:pt x="164" y="2"/>
                </a:lnTo>
                <a:lnTo>
                  <a:pt x="122" y="6"/>
                </a:lnTo>
                <a:lnTo>
                  <a:pt x="120" y="6"/>
                </a:lnTo>
                <a:lnTo>
                  <a:pt x="117" y="6"/>
                </a:lnTo>
                <a:lnTo>
                  <a:pt x="115" y="8"/>
                </a:lnTo>
                <a:lnTo>
                  <a:pt x="115" y="10"/>
                </a:lnTo>
                <a:lnTo>
                  <a:pt x="115" y="14"/>
                </a:lnTo>
                <a:lnTo>
                  <a:pt x="115" y="19"/>
                </a:lnTo>
                <a:lnTo>
                  <a:pt x="115" y="25"/>
                </a:lnTo>
                <a:lnTo>
                  <a:pt x="115" y="31"/>
                </a:lnTo>
                <a:lnTo>
                  <a:pt x="113" y="38"/>
                </a:lnTo>
                <a:lnTo>
                  <a:pt x="113" y="42"/>
                </a:lnTo>
                <a:lnTo>
                  <a:pt x="113" y="48"/>
                </a:lnTo>
                <a:lnTo>
                  <a:pt x="113" y="53"/>
                </a:lnTo>
                <a:lnTo>
                  <a:pt x="111" y="57"/>
                </a:lnTo>
                <a:lnTo>
                  <a:pt x="111" y="59"/>
                </a:lnTo>
                <a:lnTo>
                  <a:pt x="111" y="61"/>
                </a:lnTo>
                <a:lnTo>
                  <a:pt x="111" y="65"/>
                </a:lnTo>
                <a:lnTo>
                  <a:pt x="111" y="67"/>
                </a:lnTo>
                <a:lnTo>
                  <a:pt x="113" y="67"/>
                </a:lnTo>
                <a:lnTo>
                  <a:pt x="117" y="67"/>
                </a:lnTo>
                <a:lnTo>
                  <a:pt x="120" y="67"/>
                </a:lnTo>
                <a:lnTo>
                  <a:pt x="122" y="65"/>
                </a:lnTo>
                <a:lnTo>
                  <a:pt x="126" y="63"/>
                </a:lnTo>
                <a:lnTo>
                  <a:pt x="131" y="59"/>
                </a:lnTo>
                <a:lnTo>
                  <a:pt x="135" y="55"/>
                </a:lnTo>
                <a:lnTo>
                  <a:pt x="140" y="53"/>
                </a:lnTo>
                <a:lnTo>
                  <a:pt x="146" y="50"/>
                </a:lnTo>
                <a:lnTo>
                  <a:pt x="153" y="48"/>
                </a:lnTo>
                <a:lnTo>
                  <a:pt x="157" y="50"/>
                </a:lnTo>
                <a:lnTo>
                  <a:pt x="162" y="50"/>
                </a:lnTo>
                <a:lnTo>
                  <a:pt x="164" y="53"/>
                </a:lnTo>
                <a:lnTo>
                  <a:pt x="166" y="55"/>
                </a:lnTo>
                <a:lnTo>
                  <a:pt x="168" y="59"/>
                </a:lnTo>
                <a:lnTo>
                  <a:pt x="171" y="61"/>
                </a:lnTo>
                <a:lnTo>
                  <a:pt x="171" y="65"/>
                </a:lnTo>
                <a:lnTo>
                  <a:pt x="171" y="70"/>
                </a:lnTo>
                <a:lnTo>
                  <a:pt x="171" y="78"/>
                </a:lnTo>
                <a:lnTo>
                  <a:pt x="168" y="84"/>
                </a:lnTo>
                <a:lnTo>
                  <a:pt x="166" y="89"/>
                </a:lnTo>
                <a:lnTo>
                  <a:pt x="162" y="95"/>
                </a:lnTo>
                <a:lnTo>
                  <a:pt x="157" y="99"/>
                </a:lnTo>
                <a:lnTo>
                  <a:pt x="151" y="103"/>
                </a:lnTo>
                <a:lnTo>
                  <a:pt x="144" y="106"/>
                </a:lnTo>
                <a:lnTo>
                  <a:pt x="137" y="106"/>
                </a:lnTo>
                <a:lnTo>
                  <a:pt x="131" y="106"/>
                </a:lnTo>
                <a:lnTo>
                  <a:pt x="126" y="103"/>
                </a:lnTo>
                <a:lnTo>
                  <a:pt x="124" y="99"/>
                </a:lnTo>
                <a:lnTo>
                  <a:pt x="124" y="97"/>
                </a:lnTo>
                <a:lnTo>
                  <a:pt x="124" y="95"/>
                </a:lnTo>
                <a:lnTo>
                  <a:pt x="122" y="91"/>
                </a:lnTo>
                <a:lnTo>
                  <a:pt x="120" y="91"/>
                </a:lnTo>
                <a:lnTo>
                  <a:pt x="117" y="89"/>
                </a:lnTo>
                <a:lnTo>
                  <a:pt x="111" y="91"/>
                </a:lnTo>
                <a:lnTo>
                  <a:pt x="109" y="93"/>
                </a:lnTo>
                <a:lnTo>
                  <a:pt x="106" y="95"/>
                </a:lnTo>
                <a:lnTo>
                  <a:pt x="106" y="99"/>
                </a:lnTo>
                <a:lnTo>
                  <a:pt x="106" y="101"/>
                </a:lnTo>
                <a:lnTo>
                  <a:pt x="109" y="103"/>
                </a:lnTo>
                <a:lnTo>
                  <a:pt x="111" y="106"/>
                </a:lnTo>
                <a:lnTo>
                  <a:pt x="113" y="108"/>
                </a:lnTo>
                <a:lnTo>
                  <a:pt x="115" y="110"/>
                </a:lnTo>
                <a:lnTo>
                  <a:pt x="117" y="112"/>
                </a:lnTo>
                <a:lnTo>
                  <a:pt x="120" y="114"/>
                </a:lnTo>
                <a:lnTo>
                  <a:pt x="124" y="116"/>
                </a:lnTo>
                <a:lnTo>
                  <a:pt x="126" y="116"/>
                </a:lnTo>
                <a:lnTo>
                  <a:pt x="131" y="118"/>
                </a:lnTo>
                <a:lnTo>
                  <a:pt x="135" y="118"/>
                </a:lnTo>
                <a:lnTo>
                  <a:pt x="140" y="118"/>
                </a:lnTo>
                <a:lnTo>
                  <a:pt x="146" y="118"/>
                </a:lnTo>
                <a:lnTo>
                  <a:pt x="153" y="116"/>
                </a:lnTo>
                <a:lnTo>
                  <a:pt x="162" y="112"/>
                </a:lnTo>
                <a:lnTo>
                  <a:pt x="168" y="106"/>
                </a:lnTo>
                <a:lnTo>
                  <a:pt x="175" y="99"/>
                </a:lnTo>
                <a:lnTo>
                  <a:pt x="182" y="91"/>
                </a:lnTo>
                <a:lnTo>
                  <a:pt x="186" y="80"/>
                </a:lnTo>
                <a:lnTo>
                  <a:pt x="186" y="67"/>
                </a:lnTo>
                <a:lnTo>
                  <a:pt x="186" y="59"/>
                </a:lnTo>
                <a:lnTo>
                  <a:pt x="184" y="50"/>
                </a:lnTo>
                <a:lnTo>
                  <a:pt x="180" y="46"/>
                </a:lnTo>
                <a:lnTo>
                  <a:pt x="177" y="42"/>
                </a:lnTo>
                <a:lnTo>
                  <a:pt x="171" y="40"/>
                </a:lnTo>
                <a:lnTo>
                  <a:pt x="166" y="38"/>
                </a:lnTo>
                <a:lnTo>
                  <a:pt x="160" y="36"/>
                </a:lnTo>
                <a:lnTo>
                  <a:pt x="155" y="36"/>
                </a:lnTo>
                <a:lnTo>
                  <a:pt x="153" y="36"/>
                </a:lnTo>
                <a:lnTo>
                  <a:pt x="151" y="36"/>
                </a:lnTo>
                <a:lnTo>
                  <a:pt x="146" y="36"/>
                </a:lnTo>
                <a:lnTo>
                  <a:pt x="144" y="38"/>
                </a:lnTo>
                <a:lnTo>
                  <a:pt x="140" y="40"/>
                </a:lnTo>
                <a:lnTo>
                  <a:pt x="135" y="40"/>
                </a:lnTo>
                <a:lnTo>
                  <a:pt x="131" y="44"/>
                </a:lnTo>
                <a:lnTo>
                  <a:pt x="126" y="46"/>
                </a:lnTo>
                <a:lnTo>
                  <a:pt x="126" y="44"/>
                </a:lnTo>
                <a:lnTo>
                  <a:pt x="126" y="40"/>
                </a:lnTo>
                <a:lnTo>
                  <a:pt x="126" y="36"/>
                </a:lnTo>
                <a:lnTo>
                  <a:pt x="129" y="31"/>
                </a:lnTo>
                <a:lnTo>
                  <a:pt x="129" y="27"/>
                </a:lnTo>
                <a:lnTo>
                  <a:pt x="129" y="23"/>
                </a:lnTo>
                <a:lnTo>
                  <a:pt x="129" y="19"/>
                </a:lnTo>
                <a:lnTo>
                  <a:pt x="166" y="14"/>
                </a:lnTo>
                <a:lnTo>
                  <a:pt x="166" y="17"/>
                </a:lnTo>
                <a:lnTo>
                  <a:pt x="168" y="17"/>
                </a:lnTo>
                <a:lnTo>
                  <a:pt x="171"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7" name="Google Shape;177;p14"/>
          <p:cNvSpPr/>
          <p:nvPr/>
        </p:nvSpPr>
        <p:spPr>
          <a:xfrm>
            <a:off x="2044700" y="4152900"/>
            <a:ext cx="214313" cy="184150"/>
          </a:xfrm>
          <a:custGeom>
            <a:rect b="b" l="l" r="r" t="t"/>
            <a:pathLst>
              <a:path extrusionOk="0" h="116" w="135">
                <a:moveTo>
                  <a:pt x="0" y="108"/>
                </a:moveTo>
                <a:lnTo>
                  <a:pt x="0" y="110"/>
                </a:lnTo>
                <a:lnTo>
                  <a:pt x="2" y="114"/>
                </a:lnTo>
                <a:lnTo>
                  <a:pt x="4" y="114"/>
                </a:lnTo>
                <a:lnTo>
                  <a:pt x="9" y="116"/>
                </a:lnTo>
                <a:lnTo>
                  <a:pt x="13" y="114"/>
                </a:lnTo>
                <a:lnTo>
                  <a:pt x="15" y="114"/>
                </a:lnTo>
                <a:lnTo>
                  <a:pt x="17" y="110"/>
                </a:lnTo>
                <a:lnTo>
                  <a:pt x="17" y="108"/>
                </a:lnTo>
                <a:lnTo>
                  <a:pt x="17" y="106"/>
                </a:lnTo>
                <a:lnTo>
                  <a:pt x="17" y="104"/>
                </a:lnTo>
                <a:lnTo>
                  <a:pt x="15" y="104"/>
                </a:lnTo>
                <a:lnTo>
                  <a:pt x="15" y="101"/>
                </a:lnTo>
                <a:lnTo>
                  <a:pt x="15" y="95"/>
                </a:lnTo>
                <a:lnTo>
                  <a:pt x="15" y="87"/>
                </a:lnTo>
                <a:lnTo>
                  <a:pt x="15" y="78"/>
                </a:lnTo>
                <a:lnTo>
                  <a:pt x="15" y="72"/>
                </a:lnTo>
                <a:lnTo>
                  <a:pt x="15" y="63"/>
                </a:lnTo>
                <a:lnTo>
                  <a:pt x="15" y="57"/>
                </a:lnTo>
                <a:lnTo>
                  <a:pt x="15" y="48"/>
                </a:lnTo>
                <a:lnTo>
                  <a:pt x="15" y="42"/>
                </a:lnTo>
                <a:lnTo>
                  <a:pt x="20" y="51"/>
                </a:lnTo>
                <a:lnTo>
                  <a:pt x="22" y="59"/>
                </a:lnTo>
                <a:lnTo>
                  <a:pt x="26" y="68"/>
                </a:lnTo>
                <a:lnTo>
                  <a:pt x="31" y="76"/>
                </a:lnTo>
                <a:lnTo>
                  <a:pt x="33" y="85"/>
                </a:lnTo>
                <a:lnTo>
                  <a:pt x="35" y="93"/>
                </a:lnTo>
                <a:lnTo>
                  <a:pt x="37" y="99"/>
                </a:lnTo>
                <a:lnTo>
                  <a:pt x="37" y="106"/>
                </a:lnTo>
                <a:lnTo>
                  <a:pt x="37" y="110"/>
                </a:lnTo>
                <a:lnTo>
                  <a:pt x="40" y="112"/>
                </a:lnTo>
                <a:lnTo>
                  <a:pt x="42" y="114"/>
                </a:lnTo>
                <a:lnTo>
                  <a:pt x="46" y="114"/>
                </a:lnTo>
                <a:lnTo>
                  <a:pt x="49" y="114"/>
                </a:lnTo>
                <a:lnTo>
                  <a:pt x="53" y="112"/>
                </a:lnTo>
                <a:lnTo>
                  <a:pt x="55" y="112"/>
                </a:lnTo>
                <a:lnTo>
                  <a:pt x="55" y="110"/>
                </a:lnTo>
                <a:lnTo>
                  <a:pt x="55" y="104"/>
                </a:lnTo>
                <a:lnTo>
                  <a:pt x="57" y="95"/>
                </a:lnTo>
                <a:lnTo>
                  <a:pt x="60" y="87"/>
                </a:lnTo>
                <a:lnTo>
                  <a:pt x="64" y="78"/>
                </a:lnTo>
                <a:lnTo>
                  <a:pt x="68" y="68"/>
                </a:lnTo>
                <a:lnTo>
                  <a:pt x="71" y="59"/>
                </a:lnTo>
                <a:lnTo>
                  <a:pt x="75" y="48"/>
                </a:lnTo>
                <a:lnTo>
                  <a:pt x="82" y="42"/>
                </a:lnTo>
                <a:lnTo>
                  <a:pt x="82" y="51"/>
                </a:lnTo>
                <a:lnTo>
                  <a:pt x="82" y="57"/>
                </a:lnTo>
                <a:lnTo>
                  <a:pt x="82" y="65"/>
                </a:lnTo>
                <a:lnTo>
                  <a:pt x="82" y="72"/>
                </a:lnTo>
                <a:lnTo>
                  <a:pt x="82" y="80"/>
                </a:lnTo>
                <a:lnTo>
                  <a:pt x="82" y="89"/>
                </a:lnTo>
                <a:lnTo>
                  <a:pt x="82" y="95"/>
                </a:lnTo>
                <a:lnTo>
                  <a:pt x="82" y="104"/>
                </a:lnTo>
                <a:lnTo>
                  <a:pt x="80" y="104"/>
                </a:lnTo>
                <a:lnTo>
                  <a:pt x="80" y="106"/>
                </a:lnTo>
                <a:lnTo>
                  <a:pt x="80" y="108"/>
                </a:lnTo>
                <a:lnTo>
                  <a:pt x="80" y="110"/>
                </a:lnTo>
                <a:lnTo>
                  <a:pt x="80" y="112"/>
                </a:lnTo>
                <a:lnTo>
                  <a:pt x="82" y="114"/>
                </a:lnTo>
                <a:lnTo>
                  <a:pt x="86" y="116"/>
                </a:lnTo>
                <a:lnTo>
                  <a:pt x="91" y="114"/>
                </a:lnTo>
                <a:lnTo>
                  <a:pt x="95" y="114"/>
                </a:lnTo>
                <a:lnTo>
                  <a:pt x="95" y="110"/>
                </a:lnTo>
                <a:lnTo>
                  <a:pt x="97" y="108"/>
                </a:lnTo>
                <a:lnTo>
                  <a:pt x="97" y="106"/>
                </a:lnTo>
                <a:lnTo>
                  <a:pt x="95" y="104"/>
                </a:lnTo>
                <a:lnTo>
                  <a:pt x="95" y="15"/>
                </a:lnTo>
                <a:lnTo>
                  <a:pt x="95" y="12"/>
                </a:lnTo>
                <a:lnTo>
                  <a:pt x="97" y="10"/>
                </a:lnTo>
                <a:lnTo>
                  <a:pt x="97" y="8"/>
                </a:lnTo>
                <a:lnTo>
                  <a:pt x="95" y="6"/>
                </a:lnTo>
                <a:lnTo>
                  <a:pt x="93" y="2"/>
                </a:lnTo>
                <a:lnTo>
                  <a:pt x="88" y="0"/>
                </a:lnTo>
                <a:lnTo>
                  <a:pt x="84" y="0"/>
                </a:lnTo>
                <a:lnTo>
                  <a:pt x="82" y="0"/>
                </a:lnTo>
                <a:lnTo>
                  <a:pt x="80" y="2"/>
                </a:lnTo>
                <a:lnTo>
                  <a:pt x="77" y="4"/>
                </a:lnTo>
                <a:lnTo>
                  <a:pt x="77" y="6"/>
                </a:lnTo>
                <a:lnTo>
                  <a:pt x="77" y="8"/>
                </a:lnTo>
                <a:lnTo>
                  <a:pt x="77" y="10"/>
                </a:lnTo>
                <a:lnTo>
                  <a:pt x="77" y="12"/>
                </a:lnTo>
                <a:lnTo>
                  <a:pt x="77" y="15"/>
                </a:lnTo>
                <a:lnTo>
                  <a:pt x="77" y="21"/>
                </a:lnTo>
                <a:lnTo>
                  <a:pt x="73" y="27"/>
                </a:lnTo>
                <a:lnTo>
                  <a:pt x="68" y="36"/>
                </a:lnTo>
                <a:lnTo>
                  <a:pt x="64" y="44"/>
                </a:lnTo>
                <a:lnTo>
                  <a:pt x="60" y="55"/>
                </a:lnTo>
                <a:lnTo>
                  <a:pt x="55" y="65"/>
                </a:lnTo>
                <a:lnTo>
                  <a:pt x="51" y="74"/>
                </a:lnTo>
                <a:lnTo>
                  <a:pt x="46" y="85"/>
                </a:lnTo>
                <a:lnTo>
                  <a:pt x="44" y="74"/>
                </a:lnTo>
                <a:lnTo>
                  <a:pt x="40" y="63"/>
                </a:lnTo>
                <a:lnTo>
                  <a:pt x="35" y="53"/>
                </a:lnTo>
                <a:lnTo>
                  <a:pt x="31" y="42"/>
                </a:lnTo>
                <a:lnTo>
                  <a:pt x="26" y="31"/>
                </a:lnTo>
                <a:lnTo>
                  <a:pt x="22" y="21"/>
                </a:lnTo>
                <a:lnTo>
                  <a:pt x="20" y="12"/>
                </a:lnTo>
                <a:lnTo>
                  <a:pt x="17" y="6"/>
                </a:lnTo>
                <a:lnTo>
                  <a:pt x="17" y="4"/>
                </a:lnTo>
                <a:lnTo>
                  <a:pt x="15" y="2"/>
                </a:lnTo>
                <a:lnTo>
                  <a:pt x="13" y="2"/>
                </a:lnTo>
                <a:lnTo>
                  <a:pt x="11" y="0"/>
                </a:lnTo>
                <a:lnTo>
                  <a:pt x="6" y="2"/>
                </a:lnTo>
                <a:lnTo>
                  <a:pt x="4" y="4"/>
                </a:lnTo>
                <a:lnTo>
                  <a:pt x="2" y="6"/>
                </a:lnTo>
                <a:lnTo>
                  <a:pt x="2" y="10"/>
                </a:lnTo>
                <a:lnTo>
                  <a:pt x="2" y="104"/>
                </a:lnTo>
                <a:lnTo>
                  <a:pt x="0" y="104"/>
                </a:lnTo>
                <a:lnTo>
                  <a:pt x="0" y="106"/>
                </a:lnTo>
                <a:lnTo>
                  <a:pt x="0" y="108"/>
                </a:lnTo>
                <a:close/>
                <a:moveTo>
                  <a:pt x="128" y="4"/>
                </a:moveTo>
                <a:lnTo>
                  <a:pt x="124" y="6"/>
                </a:lnTo>
                <a:lnTo>
                  <a:pt x="120" y="8"/>
                </a:lnTo>
                <a:lnTo>
                  <a:pt x="117" y="12"/>
                </a:lnTo>
                <a:lnTo>
                  <a:pt x="117" y="19"/>
                </a:lnTo>
                <a:lnTo>
                  <a:pt x="117" y="21"/>
                </a:lnTo>
                <a:lnTo>
                  <a:pt x="120" y="25"/>
                </a:lnTo>
                <a:lnTo>
                  <a:pt x="122" y="25"/>
                </a:lnTo>
                <a:lnTo>
                  <a:pt x="124" y="27"/>
                </a:lnTo>
                <a:lnTo>
                  <a:pt x="128" y="25"/>
                </a:lnTo>
                <a:lnTo>
                  <a:pt x="133" y="23"/>
                </a:lnTo>
                <a:lnTo>
                  <a:pt x="135" y="17"/>
                </a:lnTo>
                <a:lnTo>
                  <a:pt x="135" y="12"/>
                </a:lnTo>
                <a:lnTo>
                  <a:pt x="135" y="8"/>
                </a:lnTo>
                <a:lnTo>
                  <a:pt x="135" y="6"/>
                </a:lnTo>
                <a:lnTo>
                  <a:pt x="131" y="4"/>
                </a:lnTo>
                <a:lnTo>
                  <a:pt x="128" y="4"/>
                </a:lnTo>
                <a:close/>
                <a:moveTo>
                  <a:pt x="135" y="44"/>
                </a:moveTo>
                <a:lnTo>
                  <a:pt x="135" y="42"/>
                </a:lnTo>
                <a:lnTo>
                  <a:pt x="133" y="40"/>
                </a:lnTo>
                <a:lnTo>
                  <a:pt x="131" y="38"/>
                </a:lnTo>
                <a:lnTo>
                  <a:pt x="126" y="38"/>
                </a:lnTo>
                <a:lnTo>
                  <a:pt x="122" y="38"/>
                </a:lnTo>
                <a:lnTo>
                  <a:pt x="117" y="40"/>
                </a:lnTo>
                <a:lnTo>
                  <a:pt x="115" y="42"/>
                </a:lnTo>
                <a:lnTo>
                  <a:pt x="115" y="46"/>
                </a:lnTo>
                <a:lnTo>
                  <a:pt x="115" y="48"/>
                </a:lnTo>
                <a:lnTo>
                  <a:pt x="117" y="51"/>
                </a:lnTo>
                <a:lnTo>
                  <a:pt x="117" y="101"/>
                </a:lnTo>
                <a:lnTo>
                  <a:pt x="117" y="104"/>
                </a:lnTo>
                <a:lnTo>
                  <a:pt x="115" y="106"/>
                </a:lnTo>
                <a:lnTo>
                  <a:pt x="115" y="108"/>
                </a:lnTo>
                <a:lnTo>
                  <a:pt x="115" y="110"/>
                </a:lnTo>
                <a:lnTo>
                  <a:pt x="117" y="114"/>
                </a:lnTo>
                <a:lnTo>
                  <a:pt x="120" y="114"/>
                </a:lnTo>
                <a:lnTo>
                  <a:pt x="122" y="116"/>
                </a:lnTo>
                <a:lnTo>
                  <a:pt x="128" y="114"/>
                </a:lnTo>
                <a:lnTo>
                  <a:pt x="131" y="112"/>
                </a:lnTo>
                <a:lnTo>
                  <a:pt x="135" y="110"/>
                </a:lnTo>
                <a:lnTo>
                  <a:pt x="135" y="108"/>
                </a:lnTo>
                <a:lnTo>
                  <a:pt x="135" y="106"/>
                </a:lnTo>
                <a:lnTo>
                  <a:pt x="135" y="104"/>
                </a:lnTo>
                <a:lnTo>
                  <a:pt x="133" y="104"/>
                </a:lnTo>
                <a:lnTo>
                  <a:pt x="133" y="51"/>
                </a:lnTo>
                <a:lnTo>
                  <a:pt x="135" y="51"/>
                </a:lnTo>
                <a:lnTo>
                  <a:pt x="135" y="48"/>
                </a:lnTo>
                <a:lnTo>
                  <a:pt x="135" y="46"/>
                </a:lnTo>
                <a:lnTo>
                  <a:pt x="135" y="44"/>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8" name="Google Shape;178;p14"/>
          <p:cNvSpPr/>
          <p:nvPr/>
        </p:nvSpPr>
        <p:spPr>
          <a:xfrm>
            <a:off x="2273300" y="4149725"/>
            <a:ext cx="1620838" cy="265113"/>
          </a:xfrm>
          <a:custGeom>
            <a:rect b="b" l="l" r="r" t="t"/>
            <a:pathLst>
              <a:path extrusionOk="0" h="167" w="1021">
                <a:moveTo>
                  <a:pt x="51" y="46"/>
                </a:moveTo>
                <a:lnTo>
                  <a:pt x="51" y="44"/>
                </a:lnTo>
                <a:lnTo>
                  <a:pt x="49" y="44"/>
                </a:lnTo>
                <a:lnTo>
                  <a:pt x="47" y="42"/>
                </a:lnTo>
                <a:lnTo>
                  <a:pt x="44" y="42"/>
                </a:lnTo>
                <a:lnTo>
                  <a:pt x="36" y="44"/>
                </a:lnTo>
                <a:lnTo>
                  <a:pt x="29" y="48"/>
                </a:lnTo>
                <a:lnTo>
                  <a:pt x="22" y="53"/>
                </a:lnTo>
                <a:lnTo>
                  <a:pt x="16" y="61"/>
                </a:lnTo>
                <a:lnTo>
                  <a:pt x="9" y="67"/>
                </a:lnTo>
                <a:lnTo>
                  <a:pt x="4" y="78"/>
                </a:lnTo>
                <a:lnTo>
                  <a:pt x="2" y="87"/>
                </a:lnTo>
                <a:lnTo>
                  <a:pt x="0" y="97"/>
                </a:lnTo>
                <a:lnTo>
                  <a:pt x="0" y="103"/>
                </a:lnTo>
                <a:lnTo>
                  <a:pt x="2" y="108"/>
                </a:lnTo>
                <a:lnTo>
                  <a:pt x="2" y="112"/>
                </a:lnTo>
                <a:lnTo>
                  <a:pt x="4" y="114"/>
                </a:lnTo>
                <a:lnTo>
                  <a:pt x="7" y="116"/>
                </a:lnTo>
                <a:lnTo>
                  <a:pt x="11" y="118"/>
                </a:lnTo>
                <a:lnTo>
                  <a:pt x="13" y="118"/>
                </a:lnTo>
                <a:lnTo>
                  <a:pt x="18" y="118"/>
                </a:lnTo>
                <a:lnTo>
                  <a:pt x="22" y="118"/>
                </a:lnTo>
                <a:lnTo>
                  <a:pt x="27" y="118"/>
                </a:lnTo>
                <a:lnTo>
                  <a:pt x="31" y="114"/>
                </a:lnTo>
                <a:lnTo>
                  <a:pt x="36" y="112"/>
                </a:lnTo>
                <a:lnTo>
                  <a:pt x="40" y="108"/>
                </a:lnTo>
                <a:lnTo>
                  <a:pt x="44" y="103"/>
                </a:lnTo>
                <a:lnTo>
                  <a:pt x="49" y="99"/>
                </a:lnTo>
                <a:lnTo>
                  <a:pt x="51" y="93"/>
                </a:lnTo>
                <a:lnTo>
                  <a:pt x="51" y="108"/>
                </a:lnTo>
                <a:lnTo>
                  <a:pt x="51" y="110"/>
                </a:lnTo>
                <a:lnTo>
                  <a:pt x="51" y="112"/>
                </a:lnTo>
                <a:lnTo>
                  <a:pt x="51" y="114"/>
                </a:lnTo>
                <a:lnTo>
                  <a:pt x="51" y="116"/>
                </a:lnTo>
                <a:lnTo>
                  <a:pt x="55" y="116"/>
                </a:lnTo>
                <a:lnTo>
                  <a:pt x="60" y="118"/>
                </a:lnTo>
                <a:lnTo>
                  <a:pt x="64" y="116"/>
                </a:lnTo>
                <a:lnTo>
                  <a:pt x="67" y="116"/>
                </a:lnTo>
                <a:lnTo>
                  <a:pt x="69" y="114"/>
                </a:lnTo>
                <a:lnTo>
                  <a:pt x="69" y="112"/>
                </a:lnTo>
                <a:lnTo>
                  <a:pt x="69" y="110"/>
                </a:lnTo>
                <a:lnTo>
                  <a:pt x="69" y="108"/>
                </a:lnTo>
                <a:lnTo>
                  <a:pt x="67" y="108"/>
                </a:lnTo>
                <a:lnTo>
                  <a:pt x="67" y="14"/>
                </a:lnTo>
                <a:lnTo>
                  <a:pt x="67" y="8"/>
                </a:lnTo>
                <a:lnTo>
                  <a:pt x="67" y="6"/>
                </a:lnTo>
                <a:lnTo>
                  <a:pt x="64" y="2"/>
                </a:lnTo>
                <a:lnTo>
                  <a:pt x="62" y="2"/>
                </a:lnTo>
                <a:lnTo>
                  <a:pt x="60" y="0"/>
                </a:lnTo>
                <a:lnTo>
                  <a:pt x="55" y="2"/>
                </a:lnTo>
                <a:lnTo>
                  <a:pt x="51" y="2"/>
                </a:lnTo>
                <a:lnTo>
                  <a:pt x="51" y="4"/>
                </a:lnTo>
                <a:lnTo>
                  <a:pt x="49" y="8"/>
                </a:lnTo>
                <a:lnTo>
                  <a:pt x="49" y="10"/>
                </a:lnTo>
                <a:lnTo>
                  <a:pt x="51" y="12"/>
                </a:lnTo>
                <a:lnTo>
                  <a:pt x="51" y="14"/>
                </a:lnTo>
                <a:lnTo>
                  <a:pt x="51" y="46"/>
                </a:lnTo>
                <a:close/>
                <a:moveTo>
                  <a:pt x="42" y="57"/>
                </a:moveTo>
                <a:lnTo>
                  <a:pt x="47" y="57"/>
                </a:lnTo>
                <a:lnTo>
                  <a:pt x="49" y="61"/>
                </a:lnTo>
                <a:lnTo>
                  <a:pt x="51" y="63"/>
                </a:lnTo>
                <a:lnTo>
                  <a:pt x="51" y="67"/>
                </a:lnTo>
                <a:lnTo>
                  <a:pt x="51" y="72"/>
                </a:lnTo>
                <a:lnTo>
                  <a:pt x="51" y="74"/>
                </a:lnTo>
                <a:lnTo>
                  <a:pt x="49" y="76"/>
                </a:lnTo>
                <a:lnTo>
                  <a:pt x="49" y="80"/>
                </a:lnTo>
                <a:lnTo>
                  <a:pt x="47" y="82"/>
                </a:lnTo>
                <a:lnTo>
                  <a:pt x="44" y="84"/>
                </a:lnTo>
                <a:lnTo>
                  <a:pt x="44" y="87"/>
                </a:lnTo>
                <a:lnTo>
                  <a:pt x="42" y="91"/>
                </a:lnTo>
                <a:lnTo>
                  <a:pt x="38" y="95"/>
                </a:lnTo>
                <a:lnTo>
                  <a:pt x="31" y="101"/>
                </a:lnTo>
                <a:lnTo>
                  <a:pt x="27" y="103"/>
                </a:lnTo>
                <a:lnTo>
                  <a:pt x="24" y="106"/>
                </a:lnTo>
                <a:lnTo>
                  <a:pt x="20" y="106"/>
                </a:lnTo>
                <a:lnTo>
                  <a:pt x="18" y="101"/>
                </a:lnTo>
                <a:lnTo>
                  <a:pt x="16" y="99"/>
                </a:lnTo>
                <a:lnTo>
                  <a:pt x="16" y="95"/>
                </a:lnTo>
                <a:lnTo>
                  <a:pt x="18" y="89"/>
                </a:lnTo>
                <a:lnTo>
                  <a:pt x="18" y="82"/>
                </a:lnTo>
                <a:lnTo>
                  <a:pt x="22" y="76"/>
                </a:lnTo>
                <a:lnTo>
                  <a:pt x="24" y="70"/>
                </a:lnTo>
                <a:lnTo>
                  <a:pt x="29" y="65"/>
                </a:lnTo>
                <a:lnTo>
                  <a:pt x="33" y="61"/>
                </a:lnTo>
                <a:lnTo>
                  <a:pt x="38" y="57"/>
                </a:lnTo>
                <a:lnTo>
                  <a:pt x="42" y="57"/>
                </a:lnTo>
                <a:close/>
                <a:moveTo>
                  <a:pt x="109" y="76"/>
                </a:moveTo>
                <a:lnTo>
                  <a:pt x="111" y="76"/>
                </a:lnTo>
                <a:lnTo>
                  <a:pt x="113" y="76"/>
                </a:lnTo>
                <a:lnTo>
                  <a:pt x="115" y="76"/>
                </a:lnTo>
                <a:lnTo>
                  <a:pt x="118" y="76"/>
                </a:lnTo>
                <a:lnTo>
                  <a:pt x="118" y="74"/>
                </a:lnTo>
                <a:lnTo>
                  <a:pt x="120" y="72"/>
                </a:lnTo>
                <a:lnTo>
                  <a:pt x="120" y="70"/>
                </a:lnTo>
                <a:lnTo>
                  <a:pt x="120" y="65"/>
                </a:lnTo>
                <a:lnTo>
                  <a:pt x="118" y="63"/>
                </a:lnTo>
                <a:lnTo>
                  <a:pt x="118" y="61"/>
                </a:lnTo>
                <a:lnTo>
                  <a:pt x="113" y="61"/>
                </a:lnTo>
                <a:lnTo>
                  <a:pt x="111" y="61"/>
                </a:lnTo>
                <a:lnTo>
                  <a:pt x="109" y="61"/>
                </a:lnTo>
                <a:lnTo>
                  <a:pt x="95" y="63"/>
                </a:lnTo>
                <a:lnTo>
                  <a:pt x="93" y="63"/>
                </a:lnTo>
                <a:lnTo>
                  <a:pt x="91" y="61"/>
                </a:lnTo>
                <a:lnTo>
                  <a:pt x="89" y="63"/>
                </a:lnTo>
                <a:lnTo>
                  <a:pt x="84" y="65"/>
                </a:lnTo>
                <a:lnTo>
                  <a:pt x="84" y="67"/>
                </a:lnTo>
                <a:lnTo>
                  <a:pt x="82" y="72"/>
                </a:lnTo>
                <a:lnTo>
                  <a:pt x="84" y="74"/>
                </a:lnTo>
                <a:lnTo>
                  <a:pt x="84" y="76"/>
                </a:lnTo>
                <a:lnTo>
                  <a:pt x="87" y="78"/>
                </a:lnTo>
                <a:lnTo>
                  <a:pt x="91" y="80"/>
                </a:lnTo>
                <a:lnTo>
                  <a:pt x="93" y="78"/>
                </a:lnTo>
                <a:lnTo>
                  <a:pt x="95" y="78"/>
                </a:lnTo>
                <a:lnTo>
                  <a:pt x="98" y="76"/>
                </a:lnTo>
                <a:lnTo>
                  <a:pt x="109" y="76"/>
                </a:lnTo>
                <a:close/>
                <a:moveTo>
                  <a:pt x="153" y="70"/>
                </a:moveTo>
                <a:lnTo>
                  <a:pt x="160" y="63"/>
                </a:lnTo>
                <a:lnTo>
                  <a:pt x="164" y="59"/>
                </a:lnTo>
                <a:lnTo>
                  <a:pt x="169" y="55"/>
                </a:lnTo>
                <a:lnTo>
                  <a:pt x="171" y="53"/>
                </a:lnTo>
                <a:lnTo>
                  <a:pt x="173" y="55"/>
                </a:lnTo>
                <a:lnTo>
                  <a:pt x="173" y="57"/>
                </a:lnTo>
                <a:lnTo>
                  <a:pt x="173" y="106"/>
                </a:lnTo>
                <a:lnTo>
                  <a:pt x="171" y="108"/>
                </a:lnTo>
                <a:lnTo>
                  <a:pt x="171" y="110"/>
                </a:lnTo>
                <a:lnTo>
                  <a:pt x="171" y="112"/>
                </a:lnTo>
                <a:lnTo>
                  <a:pt x="171" y="114"/>
                </a:lnTo>
                <a:lnTo>
                  <a:pt x="173" y="116"/>
                </a:lnTo>
                <a:lnTo>
                  <a:pt x="175" y="116"/>
                </a:lnTo>
                <a:lnTo>
                  <a:pt x="178" y="118"/>
                </a:lnTo>
                <a:lnTo>
                  <a:pt x="182" y="116"/>
                </a:lnTo>
                <a:lnTo>
                  <a:pt x="186" y="116"/>
                </a:lnTo>
                <a:lnTo>
                  <a:pt x="189" y="112"/>
                </a:lnTo>
                <a:lnTo>
                  <a:pt x="189" y="106"/>
                </a:lnTo>
                <a:lnTo>
                  <a:pt x="189" y="70"/>
                </a:lnTo>
                <a:lnTo>
                  <a:pt x="193" y="65"/>
                </a:lnTo>
                <a:lnTo>
                  <a:pt x="198" y="61"/>
                </a:lnTo>
                <a:lnTo>
                  <a:pt x="200" y="59"/>
                </a:lnTo>
                <a:lnTo>
                  <a:pt x="202" y="57"/>
                </a:lnTo>
                <a:lnTo>
                  <a:pt x="204" y="55"/>
                </a:lnTo>
                <a:lnTo>
                  <a:pt x="206" y="53"/>
                </a:lnTo>
                <a:lnTo>
                  <a:pt x="209" y="53"/>
                </a:lnTo>
                <a:lnTo>
                  <a:pt x="211" y="53"/>
                </a:lnTo>
                <a:lnTo>
                  <a:pt x="211" y="55"/>
                </a:lnTo>
                <a:lnTo>
                  <a:pt x="211" y="57"/>
                </a:lnTo>
                <a:lnTo>
                  <a:pt x="211" y="106"/>
                </a:lnTo>
                <a:lnTo>
                  <a:pt x="211" y="108"/>
                </a:lnTo>
                <a:lnTo>
                  <a:pt x="209" y="110"/>
                </a:lnTo>
                <a:lnTo>
                  <a:pt x="211" y="114"/>
                </a:lnTo>
                <a:lnTo>
                  <a:pt x="211" y="116"/>
                </a:lnTo>
                <a:lnTo>
                  <a:pt x="215" y="118"/>
                </a:lnTo>
                <a:lnTo>
                  <a:pt x="220" y="118"/>
                </a:lnTo>
                <a:lnTo>
                  <a:pt x="222" y="116"/>
                </a:lnTo>
                <a:lnTo>
                  <a:pt x="226" y="116"/>
                </a:lnTo>
                <a:lnTo>
                  <a:pt x="229" y="114"/>
                </a:lnTo>
                <a:lnTo>
                  <a:pt x="229" y="110"/>
                </a:lnTo>
                <a:lnTo>
                  <a:pt x="229" y="108"/>
                </a:lnTo>
                <a:lnTo>
                  <a:pt x="226" y="106"/>
                </a:lnTo>
                <a:lnTo>
                  <a:pt x="226" y="44"/>
                </a:lnTo>
                <a:lnTo>
                  <a:pt x="226" y="40"/>
                </a:lnTo>
                <a:lnTo>
                  <a:pt x="226" y="38"/>
                </a:lnTo>
                <a:lnTo>
                  <a:pt x="222" y="36"/>
                </a:lnTo>
                <a:lnTo>
                  <a:pt x="220" y="36"/>
                </a:lnTo>
                <a:lnTo>
                  <a:pt x="218" y="36"/>
                </a:lnTo>
                <a:lnTo>
                  <a:pt x="213" y="38"/>
                </a:lnTo>
                <a:lnTo>
                  <a:pt x="211" y="40"/>
                </a:lnTo>
                <a:lnTo>
                  <a:pt x="206" y="40"/>
                </a:lnTo>
                <a:lnTo>
                  <a:pt x="202" y="44"/>
                </a:lnTo>
                <a:lnTo>
                  <a:pt x="198" y="46"/>
                </a:lnTo>
                <a:lnTo>
                  <a:pt x="193" y="50"/>
                </a:lnTo>
                <a:lnTo>
                  <a:pt x="189" y="55"/>
                </a:lnTo>
                <a:lnTo>
                  <a:pt x="189" y="46"/>
                </a:lnTo>
                <a:lnTo>
                  <a:pt x="189" y="42"/>
                </a:lnTo>
                <a:lnTo>
                  <a:pt x="186" y="40"/>
                </a:lnTo>
                <a:lnTo>
                  <a:pt x="184" y="36"/>
                </a:lnTo>
                <a:lnTo>
                  <a:pt x="178" y="36"/>
                </a:lnTo>
                <a:lnTo>
                  <a:pt x="173" y="38"/>
                </a:lnTo>
                <a:lnTo>
                  <a:pt x="171" y="40"/>
                </a:lnTo>
                <a:lnTo>
                  <a:pt x="167" y="42"/>
                </a:lnTo>
                <a:lnTo>
                  <a:pt x="164" y="46"/>
                </a:lnTo>
                <a:lnTo>
                  <a:pt x="160" y="48"/>
                </a:lnTo>
                <a:lnTo>
                  <a:pt x="155" y="50"/>
                </a:lnTo>
                <a:lnTo>
                  <a:pt x="153" y="55"/>
                </a:lnTo>
                <a:lnTo>
                  <a:pt x="153" y="48"/>
                </a:lnTo>
                <a:lnTo>
                  <a:pt x="153" y="46"/>
                </a:lnTo>
                <a:lnTo>
                  <a:pt x="153" y="44"/>
                </a:lnTo>
                <a:lnTo>
                  <a:pt x="153" y="42"/>
                </a:lnTo>
                <a:lnTo>
                  <a:pt x="153" y="40"/>
                </a:lnTo>
                <a:lnTo>
                  <a:pt x="151" y="38"/>
                </a:lnTo>
                <a:lnTo>
                  <a:pt x="151" y="36"/>
                </a:lnTo>
                <a:lnTo>
                  <a:pt x="147" y="36"/>
                </a:lnTo>
                <a:lnTo>
                  <a:pt x="140" y="36"/>
                </a:lnTo>
                <a:lnTo>
                  <a:pt x="138" y="38"/>
                </a:lnTo>
                <a:lnTo>
                  <a:pt x="135" y="40"/>
                </a:lnTo>
                <a:lnTo>
                  <a:pt x="135" y="42"/>
                </a:lnTo>
                <a:lnTo>
                  <a:pt x="135" y="44"/>
                </a:lnTo>
                <a:lnTo>
                  <a:pt x="135" y="46"/>
                </a:lnTo>
                <a:lnTo>
                  <a:pt x="135" y="48"/>
                </a:lnTo>
                <a:lnTo>
                  <a:pt x="135" y="103"/>
                </a:lnTo>
                <a:lnTo>
                  <a:pt x="135" y="106"/>
                </a:lnTo>
                <a:lnTo>
                  <a:pt x="135" y="108"/>
                </a:lnTo>
                <a:lnTo>
                  <a:pt x="135" y="110"/>
                </a:lnTo>
                <a:lnTo>
                  <a:pt x="135" y="112"/>
                </a:lnTo>
                <a:lnTo>
                  <a:pt x="138" y="116"/>
                </a:lnTo>
                <a:lnTo>
                  <a:pt x="140" y="116"/>
                </a:lnTo>
                <a:lnTo>
                  <a:pt x="144" y="118"/>
                </a:lnTo>
                <a:lnTo>
                  <a:pt x="151" y="116"/>
                </a:lnTo>
                <a:lnTo>
                  <a:pt x="153" y="116"/>
                </a:lnTo>
                <a:lnTo>
                  <a:pt x="153" y="114"/>
                </a:lnTo>
                <a:lnTo>
                  <a:pt x="153" y="110"/>
                </a:lnTo>
                <a:lnTo>
                  <a:pt x="153" y="108"/>
                </a:lnTo>
                <a:lnTo>
                  <a:pt x="153" y="106"/>
                </a:lnTo>
                <a:lnTo>
                  <a:pt x="153" y="70"/>
                </a:lnTo>
                <a:close/>
                <a:moveTo>
                  <a:pt x="282" y="38"/>
                </a:moveTo>
                <a:lnTo>
                  <a:pt x="273" y="38"/>
                </a:lnTo>
                <a:lnTo>
                  <a:pt x="266" y="40"/>
                </a:lnTo>
                <a:lnTo>
                  <a:pt x="260" y="46"/>
                </a:lnTo>
                <a:lnTo>
                  <a:pt x="253" y="53"/>
                </a:lnTo>
                <a:lnTo>
                  <a:pt x="249" y="61"/>
                </a:lnTo>
                <a:lnTo>
                  <a:pt x="244" y="70"/>
                </a:lnTo>
                <a:lnTo>
                  <a:pt x="242" y="80"/>
                </a:lnTo>
                <a:lnTo>
                  <a:pt x="240" y="91"/>
                </a:lnTo>
                <a:lnTo>
                  <a:pt x="242" y="99"/>
                </a:lnTo>
                <a:lnTo>
                  <a:pt x="242" y="103"/>
                </a:lnTo>
                <a:lnTo>
                  <a:pt x="246" y="110"/>
                </a:lnTo>
                <a:lnTo>
                  <a:pt x="249" y="112"/>
                </a:lnTo>
                <a:lnTo>
                  <a:pt x="251" y="116"/>
                </a:lnTo>
                <a:lnTo>
                  <a:pt x="255" y="118"/>
                </a:lnTo>
                <a:lnTo>
                  <a:pt x="260" y="118"/>
                </a:lnTo>
                <a:lnTo>
                  <a:pt x="262" y="118"/>
                </a:lnTo>
                <a:lnTo>
                  <a:pt x="266" y="118"/>
                </a:lnTo>
                <a:lnTo>
                  <a:pt x="271" y="118"/>
                </a:lnTo>
                <a:lnTo>
                  <a:pt x="273" y="118"/>
                </a:lnTo>
                <a:lnTo>
                  <a:pt x="278" y="116"/>
                </a:lnTo>
                <a:lnTo>
                  <a:pt x="280" y="114"/>
                </a:lnTo>
                <a:lnTo>
                  <a:pt x="284" y="112"/>
                </a:lnTo>
                <a:lnTo>
                  <a:pt x="289" y="108"/>
                </a:lnTo>
                <a:lnTo>
                  <a:pt x="293" y="103"/>
                </a:lnTo>
                <a:lnTo>
                  <a:pt x="293" y="101"/>
                </a:lnTo>
                <a:lnTo>
                  <a:pt x="295" y="97"/>
                </a:lnTo>
                <a:lnTo>
                  <a:pt x="297" y="95"/>
                </a:lnTo>
                <a:lnTo>
                  <a:pt x="300" y="91"/>
                </a:lnTo>
                <a:lnTo>
                  <a:pt x="302" y="87"/>
                </a:lnTo>
                <a:lnTo>
                  <a:pt x="302" y="80"/>
                </a:lnTo>
                <a:lnTo>
                  <a:pt x="304" y="76"/>
                </a:lnTo>
                <a:lnTo>
                  <a:pt x="304" y="70"/>
                </a:lnTo>
                <a:lnTo>
                  <a:pt x="304" y="65"/>
                </a:lnTo>
                <a:lnTo>
                  <a:pt x="302" y="59"/>
                </a:lnTo>
                <a:lnTo>
                  <a:pt x="302" y="55"/>
                </a:lnTo>
                <a:lnTo>
                  <a:pt x="300" y="48"/>
                </a:lnTo>
                <a:lnTo>
                  <a:pt x="295" y="44"/>
                </a:lnTo>
                <a:lnTo>
                  <a:pt x="293" y="40"/>
                </a:lnTo>
                <a:lnTo>
                  <a:pt x="286" y="38"/>
                </a:lnTo>
                <a:lnTo>
                  <a:pt x="282" y="38"/>
                </a:lnTo>
                <a:close/>
                <a:moveTo>
                  <a:pt x="278" y="50"/>
                </a:moveTo>
                <a:lnTo>
                  <a:pt x="280" y="50"/>
                </a:lnTo>
                <a:lnTo>
                  <a:pt x="282" y="53"/>
                </a:lnTo>
                <a:lnTo>
                  <a:pt x="284" y="53"/>
                </a:lnTo>
                <a:lnTo>
                  <a:pt x="286" y="57"/>
                </a:lnTo>
                <a:lnTo>
                  <a:pt x="286" y="59"/>
                </a:lnTo>
                <a:lnTo>
                  <a:pt x="286" y="63"/>
                </a:lnTo>
                <a:lnTo>
                  <a:pt x="289" y="67"/>
                </a:lnTo>
                <a:lnTo>
                  <a:pt x="289" y="72"/>
                </a:lnTo>
                <a:lnTo>
                  <a:pt x="289" y="74"/>
                </a:lnTo>
                <a:lnTo>
                  <a:pt x="286" y="78"/>
                </a:lnTo>
                <a:lnTo>
                  <a:pt x="286" y="82"/>
                </a:lnTo>
                <a:lnTo>
                  <a:pt x="286" y="84"/>
                </a:lnTo>
                <a:lnTo>
                  <a:pt x="284" y="89"/>
                </a:lnTo>
                <a:lnTo>
                  <a:pt x="284" y="91"/>
                </a:lnTo>
                <a:lnTo>
                  <a:pt x="282" y="95"/>
                </a:lnTo>
                <a:lnTo>
                  <a:pt x="280" y="97"/>
                </a:lnTo>
                <a:lnTo>
                  <a:pt x="278" y="101"/>
                </a:lnTo>
                <a:lnTo>
                  <a:pt x="273" y="106"/>
                </a:lnTo>
                <a:lnTo>
                  <a:pt x="271" y="106"/>
                </a:lnTo>
                <a:lnTo>
                  <a:pt x="266" y="108"/>
                </a:lnTo>
                <a:lnTo>
                  <a:pt x="262" y="106"/>
                </a:lnTo>
                <a:lnTo>
                  <a:pt x="260" y="101"/>
                </a:lnTo>
                <a:lnTo>
                  <a:pt x="258" y="95"/>
                </a:lnTo>
                <a:lnTo>
                  <a:pt x="258" y="89"/>
                </a:lnTo>
                <a:lnTo>
                  <a:pt x="258" y="82"/>
                </a:lnTo>
                <a:lnTo>
                  <a:pt x="260" y="74"/>
                </a:lnTo>
                <a:lnTo>
                  <a:pt x="262" y="67"/>
                </a:lnTo>
                <a:lnTo>
                  <a:pt x="264" y="61"/>
                </a:lnTo>
                <a:lnTo>
                  <a:pt x="266" y="57"/>
                </a:lnTo>
                <a:lnTo>
                  <a:pt x="271" y="53"/>
                </a:lnTo>
                <a:lnTo>
                  <a:pt x="275" y="50"/>
                </a:lnTo>
                <a:lnTo>
                  <a:pt x="278" y="50"/>
                </a:lnTo>
                <a:close/>
                <a:moveTo>
                  <a:pt x="333" y="67"/>
                </a:moveTo>
                <a:lnTo>
                  <a:pt x="342" y="59"/>
                </a:lnTo>
                <a:lnTo>
                  <a:pt x="346" y="55"/>
                </a:lnTo>
                <a:lnTo>
                  <a:pt x="351" y="53"/>
                </a:lnTo>
                <a:lnTo>
                  <a:pt x="353" y="53"/>
                </a:lnTo>
                <a:lnTo>
                  <a:pt x="353" y="55"/>
                </a:lnTo>
                <a:lnTo>
                  <a:pt x="355" y="55"/>
                </a:lnTo>
                <a:lnTo>
                  <a:pt x="355" y="108"/>
                </a:lnTo>
                <a:lnTo>
                  <a:pt x="353" y="108"/>
                </a:lnTo>
                <a:lnTo>
                  <a:pt x="353" y="110"/>
                </a:lnTo>
                <a:lnTo>
                  <a:pt x="353" y="112"/>
                </a:lnTo>
                <a:lnTo>
                  <a:pt x="353" y="114"/>
                </a:lnTo>
                <a:lnTo>
                  <a:pt x="355" y="116"/>
                </a:lnTo>
                <a:lnTo>
                  <a:pt x="357" y="116"/>
                </a:lnTo>
                <a:lnTo>
                  <a:pt x="360" y="118"/>
                </a:lnTo>
                <a:lnTo>
                  <a:pt x="366" y="116"/>
                </a:lnTo>
                <a:lnTo>
                  <a:pt x="369" y="116"/>
                </a:lnTo>
                <a:lnTo>
                  <a:pt x="371" y="114"/>
                </a:lnTo>
                <a:lnTo>
                  <a:pt x="371" y="110"/>
                </a:lnTo>
                <a:lnTo>
                  <a:pt x="371" y="108"/>
                </a:lnTo>
                <a:lnTo>
                  <a:pt x="371" y="106"/>
                </a:lnTo>
                <a:lnTo>
                  <a:pt x="371" y="46"/>
                </a:lnTo>
                <a:lnTo>
                  <a:pt x="369" y="42"/>
                </a:lnTo>
                <a:lnTo>
                  <a:pt x="366" y="38"/>
                </a:lnTo>
                <a:lnTo>
                  <a:pt x="362" y="36"/>
                </a:lnTo>
                <a:lnTo>
                  <a:pt x="360" y="36"/>
                </a:lnTo>
                <a:lnTo>
                  <a:pt x="357" y="36"/>
                </a:lnTo>
                <a:lnTo>
                  <a:pt x="355" y="36"/>
                </a:lnTo>
                <a:lnTo>
                  <a:pt x="353" y="38"/>
                </a:lnTo>
                <a:lnTo>
                  <a:pt x="351" y="40"/>
                </a:lnTo>
                <a:lnTo>
                  <a:pt x="349" y="40"/>
                </a:lnTo>
                <a:lnTo>
                  <a:pt x="344" y="44"/>
                </a:lnTo>
                <a:lnTo>
                  <a:pt x="340" y="48"/>
                </a:lnTo>
                <a:lnTo>
                  <a:pt x="333" y="53"/>
                </a:lnTo>
                <a:lnTo>
                  <a:pt x="333" y="46"/>
                </a:lnTo>
                <a:lnTo>
                  <a:pt x="335" y="44"/>
                </a:lnTo>
                <a:lnTo>
                  <a:pt x="335" y="42"/>
                </a:lnTo>
                <a:lnTo>
                  <a:pt x="335" y="40"/>
                </a:lnTo>
                <a:lnTo>
                  <a:pt x="333" y="38"/>
                </a:lnTo>
                <a:lnTo>
                  <a:pt x="333" y="36"/>
                </a:lnTo>
                <a:lnTo>
                  <a:pt x="329" y="36"/>
                </a:lnTo>
                <a:lnTo>
                  <a:pt x="324" y="36"/>
                </a:lnTo>
                <a:lnTo>
                  <a:pt x="320" y="38"/>
                </a:lnTo>
                <a:lnTo>
                  <a:pt x="317" y="40"/>
                </a:lnTo>
                <a:lnTo>
                  <a:pt x="317" y="42"/>
                </a:lnTo>
                <a:lnTo>
                  <a:pt x="317" y="44"/>
                </a:lnTo>
                <a:lnTo>
                  <a:pt x="317" y="46"/>
                </a:lnTo>
                <a:lnTo>
                  <a:pt x="320" y="46"/>
                </a:lnTo>
                <a:lnTo>
                  <a:pt x="320" y="61"/>
                </a:lnTo>
                <a:lnTo>
                  <a:pt x="317" y="65"/>
                </a:lnTo>
                <a:lnTo>
                  <a:pt x="315" y="67"/>
                </a:lnTo>
                <a:lnTo>
                  <a:pt x="315" y="70"/>
                </a:lnTo>
                <a:lnTo>
                  <a:pt x="315" y="72"/>
                </a:lnTo>
                <a:lnTo>
                  <a:pt x="315" y="74"/>
                </a:lnTo>
                <a:lnTo>
                  <a:pt x="317" y="74"/>
                </a:lnTo>
                <a:lnTo>
                  <a:pt x="317" y="76"/>
                </a:lnTo>
                <a:lnTo>
                  <a:pt x="320" y="76"/>
                </a:lnTo>
                <a:lnTo>
                  <a:pt x="320" y="108"/>
                </a:lnTo>
                <a:lnTo>
                  <a:pt x="317" y="108"/>
                </a:lnTo>
                <a:lnTo>
                  <a:pt x="317" y="110"/>
                </a:lnTo>
                <a:lnTo>
                  <a:pt x="317" y="112"/>
                </a:lnTo>
                <a:lnTo>
                  <a:pt x="317" y="114"/>
                </a:lnTo>
                <a:lnTo>
                  <a:pt x="320" y="116"/>
                </a:lnTo>
                <a:lnTo>
                  <a:pt x="322" y="116"/>
                </a:lnTo>
                <a:lnTo>
                  <a:pt x="326" y="118"/>
                </a:lnTo>
                <a:lnTo>
                  <a:pt x="329" y="116"/>
                </a:lnTo>
                <a:lnTo>
                  <a:pt x="333" y="116"/>
                </a:lnTo>
                <a:lnTo>
                  <a:pt x="335" y="114"/>
                </a:lnTo>
                <a:lnTo>
                  <a:pt x="335" y="112"/>
                </a:lnTo>
                <a:lnTo>
                  <a:pt x="335" y="110"/>
                </a:lnTo>
                <a:lnTo>
                  <a:pt x="335" y="108"/>
                </a:lnTo>
                <a:lnTo>
                  <a:pt x="333" y="108"/>
                </a:lnTo>
                <a:lnTo>
                  <a:pt x="333" y="67"/>
                </a:lnTo>
                <a:close/>
                <a:moveTo>
                  <a:pt x="397" y="40"/>
                </a:moveTo>
                <a:lnTo>
                  <a:pt x="389" y="40"/>
                </a:lnTo>
                <a:lnTo>
                  <a:pt x="386" y="40"/>
                </a:lnTo>
                <a:lnTo>
                  <a:pt x="382" y="40"/>
                </a:lnTo>
                <a:lnTo>
                  <a:pt x="380" y="42"/>
                </a:lnTo>
                <a:lnTo>
                  <a:pt x="380" y="46"/>
                </a:lnTo>
                <a:lnTo>
                  <a:pt x="380" y="50"/>
                </a:lnTo>
                <a:lnTo>
                  <a:pt x="380" y="53"/>
                </a:lnTo>
                <a:lnTo>
                  <a:pt x="382" y="53"/>
                </a:lnTo>
                <a:lnTo>
                  <a:pt x="386" y="55"/>
                </a:lnTo>
                <a:lnTo>
                  <a:pt x="386" y="53"/>
                </a:lnTo>
                <a:lnTo>
                  <a:pt x="389" y="53"/>
                </a:lnTo>
                <a:lnTo>
                  <a:pt x="397" y="53"/>
                </a:lnTo>
                <a:lnTo>
                  <a:pt x="397" y="106"/>
                </a:lnTo>
                <a:lnTo>
                  <a:pt x="397" y="110"/>
                </a:lnTo>
                <a:lnTo>
                  <a:pt x="400" y="114"/>
                </a:lnTo>
                <a:lnTo>
                  <a:pt x="404" y="116"/>
                </a:lnTo>
                <a:lnTo>
                  <a:pt x="409" y="118"/>
                </a:lnTo>
                <a:lnTo>
                  <a:pt x="413" y="116"/>
                </a:lnTo>
                <a:lnTo>
                  <a:pt x="420" y="114"/>
                </a:lnTo>
                <a:lnTo>
                  <a:pt x="426" y="110"/>
                </a:lnTo>
                <a:lnTo>
                  <a:pt x="433" y="106"/>
                </a:lnTo>
                <a:lnTo>
                  <a:pt x="437" y="99"/>
                </a:lnTo>
                <a:lnTo>
                  <a:pt x="442" y="95"/>
                </a:lnTo>
                <a:lnTo>
                  <a:pt x="444" y="91"/>
                </a:lnTo>
                <a:lnTo>
                  <a:pt x="446" y="87"/>
                </a:lnTo>
                <a:lnTo>
                  <a:pt x="446" y="84"/>
                </a:lnTo>
                <a:lnTo>
                  <a:pt x="444" y="82"/>
                </a:lnTo>
                <a:lnTo>
                  <a:pt x="442" y="80"/>
                </a:lnTo>
                <a:lnTo>
                  <a:pt x="437" y="80"/>
                </a:lnTo>
                <a:lnTo>
                  <a:pt x="435" y="80"/>
                </a:lnTo>
                <a:lnTo>
                  <a:pt x="433" y="80"/>
                </a:lnTo>
                <a:lnTo>
                  <a:pt x="433" y="84"/>
                </a:lnTo>
                <a:lnTo>
                  <a:pt x="431" y="87"/>
                </a:lnTo>
                <a:lnTo>
                  <a:pt x="426" y="93"/>
                </a:lnTo>
                <a:lnTo>
                  <a:pt x="422" y="97"/>
                </a:lnTo>
                <a:lnTo>
                  <a:pt x="417" y="101"/>
                </a:lnTo>
                <a:lnTo>
                  <a:pt x="415" y="103"/>
                </a:lnTo>
                <a:lnTo>
                  <a:pt x="413" y="103"/>
                </a:lnTo>
                <a:lnTo>
                  <a:pt x="413" y="101"/>
                </a:lnTo>
                <a:lnTo>
                  <a:pt x="413" y="99"/>
                </a:lnTo>
                <a:lnTo>
                  <a:pt x="413" y="48"/>
                </a:lnTo>
                <a:lnTo>
                  <a:pt x="428" y="46"/>
                </a:lnTo>
                <a:lnTo>
                  <a:pt x="431" y="46"/>
                </a:lnTo>
                <a:lnTo>
                  <a:pt x="433" y="46"/>
                </a:lnTo>
                <a:lnTo>
                  <a:pt x="435" y="44"/>
                </a:lnTo>
                <a:lnTo>
                  <a:pt x="437" y="42"/>
                </a:lnTo>
                <a:lnTo>
                  <a:pt x="437" y="40"/>
                </a:lnTo>
                <a:lnTo>
                  <a:pt x="437" y="36"/>
                </a:lnTo>
                <a:lnTo>
                  <a:pt x="435" y="33"/>
                </a:lnTo>
                <a:lnTo>
                  <a:pt x="433" y="31"/>
                </a:lnTo>
                <a:lnTo>
                  <a:pt x="431" y="31"/>
                </a:lnTo>
                <a:lnTo>
                  <a:pt x="428" y="31"/>
                </a:lnTo>
                <a:lnTo>
                  <a:pt x="428" y="33"/>
                </a:lnTo>
                <a:lnTo>
                  <a:pt x="413" y="36"/>
                </a:lnTo>
                <a:lnTo>
                  <a:pt x="413" y="23"/>
                </a:lnTo>
                <a:lnTo>
                  <a:pt x="413" y="21"/>
                </a:lnTo>
                <a:lnTo>
                  <a:pt x="415" y="21"/>
                </a:lnTo>
                <a:lnTo>
                  <a:pt x="413" y="19"/>
                </a:lnTo>
                <a:lnTo>
                  <a:pt x="413" y="17"/>
                </a:lnTo>
                <a:lnTo>
                  <a:pt x="409" y="17"/>
                </a:lnTo>
                <a:lnTo>
                  <a:pt x="406" y="17"/>
                </a:lnTo>
                <a:lnTo>
                  <a:pt x="402" y="17"/>
                </a:lnTo>
                <a:lnTo>
                  <a:pt x="400" y="17"/>
                </a:lnTo>
                <a:lnTo>
                  <a:pt x="397" y="19"/>
                </a:lnTo>
                <a:lnTo>
                  <a:pt x="395" y="21"/>
                </a:lnTo>
                <a:lnTo>
                  <a:pt x="397" y="23"/>
                </a:lnTo>
                <a:lnTo>
                  <a:pt x="397" y="25"/>
                </a:lnTo>
                <a:lnTo>
                  <a:pt x="397" y="40"/>
                </a:lnTo>
                <a:close/>
                <a:moveTo>
                  <a:pt x="493" y="106"/>
                </a:moveTo>
                <a:lnTo>
                  <a:pt x="491" y="108"/>
                </a:lnTo>
                <a:lnTo>
                  <a:pt x="491" y="110"/>
                </a:lnTo>
                <a:lnTo>
                  <a:pt x="491" y="112"/>
                </a:lnTo>
                <a:lnTo>
                  <a:pt x="491" y="114"/>
                </a:lnTo>
                <a:lnTo>
                  <a:pt x="493" y="116"/>
                </a:lnTo>
                <a:lnTo>
                  <a:pt x="495" y="116"/>
                </a:lnTo>
                <a:lnTo>
                  <a:pt x="500" y="118"/>
                </a:lnTo>
                <a:lnTo>
                  <a:pt x="502" y="116"/>
                </a:lnTo>
                <a:lnTo>
                  <a:pt x="506" y="116"/>
                </a:lnTo>
                <a:lnTo>
                  <a:pt x="508" y="112"/>
                </a:lnTo>
                <a:lnTo>
                  <a:pt x="508" y="110"/>
                </a:lnTo>
                <a:lnTo>
                  <a:pt x="508" y="108"/>
                </a:lnTo>
                <a:lnTo>
                  <a:pt x="508" y="55"/>
                </a:lnTo>
                <a:lnTo>
                  <a:pt x="506" y="46"/>
                </a:lnTo>
                <a:lnTo>
                  <a:pt x="506" y="42"/>
                </a:lnTo>
                <a:lnTo>
                  <a:pt x="502" y="40"/>
                </a:lnTo>
                <a:lnTo>
                  <a:pt x="497" y="40"/>
                </a:lnTo>
                <a:lnTo>
                  <a:pt x="495" y="40"/>
                </a:lnTo>
                <a:lnTo>
                  <a:pt x="493" y="40"/>
                </a:lnTo>
                <a:lnTo>
                  <a:pt x="488" y="40"/>
                </a:lnTo>
                <a:lnTo>
                  <a:pt x="486" y="42"/>
                </a:lnTo>
                <a:lnTo>
                  <a:pt x="482" y="44"/>
                </a:lnTo>
                <a:lnTo>
                  <a:pt x="480" y="46"/>
                </a:lnTo>
                <a:lnTo>
                  <a:pt x="477" y="50"/>
                </a:lnTo>
                <a:lnTo>
                  <a:pt x="473" y="53"/>
                </a:lnTo>
                <a:lnTo>
                  <a:pt x="473" y="12"/>
                </a:lnTo>
                <a:lnTo>
                  <a:pt x="473" y="10"/>
                </a:lnTo>
                <a:lnTo>
                  <a:pt x="475" y="10"/>
                </a:lnTo>
                <a:lnTo>
                  <a:pt x="475" y="8"/>
                </a:lnTo>
                <a:lnTo>
                  <a:pt x="473" y="6"/>
                </a:lnTo>
                <a:lnTo>
                  <a:pt x="471" y="2"/>
                </a:lnTo>
                <a:lnTo>
                  <a:pt x="468" y="2"/>
                </a:lnTo>
                <a:lnTo>
                  <a:pt x="466" y="0"/>
                </a:lnTo>
                <a:lnTo>
                  <a:pt x="462" y="2"/>
                </a:lnTo>
                <a:lnTo>
                  <a:pt x="460" y="2"/>
                </a:lnTo>
                <a:lnTo>
                  <a:pt x="457" y="6"/>
                </a:lnTo>
                <a:lnTo>
                  <a:pt x="455" y="8"/>
                </a:lnTo>
                <a:lnTo>
                  <a:pt x="455" y="10"/>
                </a:lnTo>
                <a:lnTo>
                  <a:pt x="457" y="10"/>
                </a:lnTo>
                <a:lnTo>
                  <a:pt x="457" y="12"/>
                </a:lnTo>
                <a:lnTo>
                  <a:pt x="457" y="14"/>
                </a:lnTo>
                <a:lnTo>
                  <a:pt x="457" y="106"/>
                </a:lnTo>
                <a:lnTo>
                  <a:pt x="457" y="108"/>
                </a:lnTo>
                <a:lnTo>
                  <a:pt x="457" y="110"/>
                </a:lnTo>
                <a:lnTo>
                  <a:pt x="455" y="110"/>
                </a:lnTo>
                <a:lnTo>
                  <a:pt x="455" y="112"/>
                </a:lnTo>
                <a:lnTo>
                  <a:pt x="455" y="114"/>
                </a:lnTo>
                <a:lnTo>
                  <a:pt x="457" y="116"/>
                </a:lnTo>
                <a:lnTo>
                  <a:pt x="460" y="116"/>
                </a:lnTo>
                <a:lnTo>
                  <a:pt x="462" y="118"/>
                </a:lnTo>
                <a:lnTo>
                  <a:pt x="466" y="116"/>
                </a:lnTo>
                <a:lnTo>
                  <a:pt x="471" y="116"/>
                </a:lnTo>
                <a:lnTo>
                  <a:pt x="473" y="114"/>
                </a:lnTo>
                <a:lnTo>
                  <a:pt x="475" y="112"/>
                </a:lnTo>
                <a:lnTo>
                  <a:pt x="475" y="110"/>
                </a:lnTo>
                <a:lnTo>
                  <a:pt x="473" y="108"/>
                </a:lnTo>
                <a:lnTo>
                  <a:pt x="473" y="106"/>
                </a:lnTo>
                <a:lnTo>
                  <a:pt x="473" y="70"/>
                </a:lnTo>
                <a:lnTo>
                  <a:pt x="477" y="63"/>
                </a:lnTo>
                <a:lnTo>
                  <a:pt x="484" y="59"/>
                </a:lnTo>
                <a:lnTo>
                  <a:pt x="486" y="57"/>
                </a:lnTo>
                <a:lnTo>
                  <a:pt x="488" y="57"/>
                </a:lnTo>
                <a:lnTo>
                  <a:pt x="491" y="57"/>
                </a:lnTo>
                <a:lnTo>
                  <a:pt x="493" y="59"/>
                </a:lnTo>
                <a:lnTo>
                  <a:pt x="493" y="61"/>
                </a:lnTo>
                <a:lnTo>
                  <a:pt x="493" y="63"/>
                </a:lnTo>
                <a:lnTo>
                  <a:pt x="493" y="106"/>
                </a:lnTo>
                <a:close/>
                <a:moveTo>
                  <a:pt x="551" y="112"/>
                </a:moveTo>
                <a:lnTo>
                  <a:pt x="551" y="114"/>
                </a:lnTo>
                <a:lnTo>
                  <a:pt x="553" y="116"/>
                </a:lnTo>
                <a:lnTo>
                  <a:pt x="557" y="118"/>
                </a:lnTo>
                <a:lnTo>
                  <a:pt x="562" y="118"/>
                </a:lnTo>
                <a:lnTo>
                  <a:pt x="568" y="118"/>
                </a:lnTo>
                <a:lnTo>
                  <a:pt x="573" y="116"/>
                </a:lnTo>
                <a:lnTo>
                  <a:pt x="579" y="114"/>
                </a:lnTo>
                <a:lnTo>
                  <a:pt x="588" y="112"/>
                </a:lnTo>
                <a:lnTo>
                  <a:pt x="595" y="108"/>
                </a:lnTo>
                <a:lnTo>
                  <a:pt x="602" y="103"/>
                </a:lnTo>
                <a:lnTo>
                  <a:pt x="608" y="97"/>
                </a:lnTo>
                <a:lnTo>
                  <a:pt x="613" y="91"/>
                </a:lnTo>
                <a:lnTo>
                  <a:pt x="617" y="87"/>
                </a:lnTo>
                <a:lnTo>
                  <a:pt x="619" y="80"/>
                </a:lnTo>
                <a:lnTo>
                  <a:pt x="622" y="74"/>
                </a:lnTo>
                <a:lnTo>
                  <a:pt x="626" y="67"/>
                </a:lnTo>
                <a:lnTo>
                  <a:pt x="626" y="61"/>
                </a:lnTo>
                <a:lnTo>
                  <a:pt x="628" y="55"/>
                </a:lnTo>
                <a:lnTo>
                  <a:pt x="628" y="48"/>
                </a:lnTo>
                <a:lnTo>
                  <a:pt x="628" y="40"/>
                </a:lnTo>
                <a:lnTo>
                  <a:pt x="628" y="33"/>
                </a:lnTo>
                <a:lnTo>
                  <a:pt x="626" y="27"/>
                </a:lnTo>
                <a:lnTo>
                  <a:pt x="622" y="19"/>
                </a:lnTo>
                <a:lnTo>
                  <a:pt x="619" y="12"/>
                </a:lnTo>
                <a:lnTo>
                  <a:pt x="613" y="8"/>
                </a:lnTo>
                <a:lnTo>
                  <a:pt x="608" y="4"/>
                </a:lnTo>
                <a:lnTo>
                  <a:pt x="602" y="2"/>
                </a:lnTo>
                <a:lnTo>
                  <a:pt x="597" y="2"/>
                </a:lnTo>
                <a:lnTo>
                  <a:pt x="593" y="2"/>
                </a:lnTo>
                <a:lnTo>
                  <a:pt x="588" y="2"/>
                </a:lnTo>
                <a:lnTo>
                  <a:pt x="584" y="2"/>
                </a:lnTo>
                <a:lnTo>
                  <a:pt x="582" y="2"/>
                </a:lnTo>
                <a:lnTo>
                  <a:pt x="577" y="4"/>
                </a:lnTo>
                <a:lnTo>
                  <a:pt x="575" y="6"/>
                </a:lnTo>
                <a:lnTo>
                  <a:pt x="573" y="6"/>
                </a:lnTo>
                <a:lnTo>
                  <a:pt x="568" y="8"/>
                </a:lnTo>
                <a:lnTo>
                  <a:pt x="568" y="6"/>
                </a:lnTo>
                <a:lnTo>
                  <a:pt x="568" y="4"/>
                </a:lnTo>
                <a:lnTo>
                  <a:pt x="566" y="2"/>
                </a:lnTo>
                <a:lnTo>
                  <a:pt x="562" y="2"/>
                </a:lnTo>
                <a:lnTo>
                  <a:pt x="557" y="2"/>
                </a:lnTo>
                <a:lnTo>
                  <a:pt x="553" y="4"/>
                </a:lnTo>
                <a:lnTo>
                  <a:pt x="553" y="6"/>
                </a:lnTo>
                <a:lnTo>
                  <a:pt x="553" y="8"/>
                </a:lnTo>
                <a:lnTo>
                  <a:pt x="553" y="10"/>
                </a:lnTo>
                <a:lnTo>
                  <a:pt x="553" y="12"/>
                </a:lnTo>
                <a:lnTo>
                  <a:pt x="553" y="14"/>
                </a:lnTo>
                <a:lnTo>
                  <a:pt x="553" y="106"/>
                </a:lnTo>
                <a:lnTo>
                  <a:pt x="551" y="106"/>
                </a:lnTo>
                <a:lnTo>
                  <a:pt x="551" y="108"/>
                </a:lnTo>
                <a:lnTo>
                  <a:pt x="551" y="110"/>
                </a:lnTo>
                <a:lnTo>
                  <a:pt x="551" y="112"/>
                </a:lnTo>
                <a:close/>
                <a:moveTo>
                  <a:pt x="568" y="21"/>
                </a:moveTo>
                <a:lnTo>
                  <a:pt x="571" y="21"/>
                </a:lnTo>
                <a:lnTo>
                  <a:pt x="575" y="19"/>
                </a:lnTo>
                <a:lnTo>
                  <a:pt x="577" y="17"/>
                </a:lnTo>
                <a:lnTo>
                  <a:pt x="579" y="17"/>
                </a:lnTo>
                <a:lnTo>
                  <a:pt x="584" y="17"/>
                </a:lnTo>
                <a:lnTo>
                  <a:pt x="586" y="14"/>
                </a:lnTo>
                <a:lnTo>
                  <a:pt x="588" y="14"/>
                </a:lnTo>
                <a:lnTo>
                  <a:pt x="593" y="14"/>
                </a:lnTo>
                <a:lnTo>
                  <a:pt x="595" y="14"/>
                </a:lnTo>
                <a:lnTo>
                  <a:pt x="599" y="17"/>
                </a:lnTo>
                <a:lnTo>
                  <a:pt x="602" y="19"/>
                </a:lnTo>
                <a:lnTo>
                  <a:pt x="606" y="23"/>
                </a:lnTo>
                <a:lnTo>
                  <a:pt x="608" y="27"/>
                </a:lnTo>
                <a:lnTo>
                  <a:pt x="608" y="31"/>
                </a:lnTo>
                <a:lnTo>
                  <a:pt x="611" y="36"/>
                </a:lnTo>
                <a:lnTo>
                  <a:pt x="611" y="42"/>
                </a:lnTo>
                <a:lnTo>
                  <a:pt x="611" y="48"/>
                </a:lnTo>
                <a:lnTo>
                  <a:pt x="611" y="53"/>
                </a:lnTo>
                <a:lnTo>
                  <a:pt x="611" y="59"/>
                </a:lnTo>
                <a:lnTo>
                  <a:pt x="608" y="65"/>
                </a:lnTo>
                <a:lnTo>
                  <a:pt x="606" y="70"/>
                </a:lnTo>
                <a:lnTo>
                  <a:pt x="606" y="74"/>
                </a:lnTo>
                <a:lnTo>
                  <a:pt x="604" y="80"/>
                </a:lnTo>
                <a:lnTo>
                  <a:pt x="599" y="84"/>
                </a:lnTo>
                <a:lnTo>
                  <a:pt x="597" y="87"/>
                </a:lnTo>
                <a:lnTo>
                  <a:pt x="595" y="91"/>
                </a:lnTo>
                <a:lnTo>
                  <a:pt x="591" y="95"/>
                </a:lnTo>
                <a:lnTo>
                  <a:pt x="586" y="97"/>
                </a:lnTo>
                <a:lnTo>
                  <a:pt x="582" y="99"/>
                </a:lnTo>
                <a:lnTo>
                  <a:pt x="577" y="101"/>
                </a:lnTo>
                <a:lnTo>
                  <a:pt x="573" y="103"/>
                </a:lnTo>
                <a:lnTo>
                  <a:pt x="568" y="103"/>
                </a:lnTo>
                <a:lnTo>
                  <a:pt x="568" y="21"/>
                </a:lnTo>
                <a:close/>
                <a:moveTo>
                  <a:pt x="673" y="38"/>
                </a:moveTo>
                <a:lnTo>
                  <a:pt x="666" y="40"/>
                </a:lnTo>
                <a:lnTo>
                  <a:pt x="659" y="42"/>
                </a:lnTo>
                <a:lnTo>
                  <a:pt x="653" y="46"/>
                </a:lnTo>
                <a:lnTo>
                  <a:pt x="648" y="55"/>
                </a:lnTo>
                <a:lnTo>
                  <a:pt x="644" y="61"/>
                </a:lnTo>
                <a:lnTo>
                  <a:pt x="639" y="72"/>
                </a:lnTo>
                <a:lnTo>
                  <a:pt x="637" y="82"/>
                </a:lnTo>
                <a:lnTo>
                  <a:pt x="637" y="93"/>
                </a:lnTo>
                <a:lnTo>
                  <a:pt x="637" y="99"/>
                </a:lnTo>
                <a:lnTo>
                  <a:pt x="637" y="106"/>
                </a:lnTo>
                <a:lnTo>
                  <a:pt x="639" y="110"/>
                </a:lnTo>
                <a:lnTo>
                  <a:pt x="642" y="112"/>
                </a:lnTo>
                <a:lnTo>
                  <a:pt x="646" y="116"/>
                </a:lnTo>
                <a:lnTo>
                  <a:pt x="648" y="116"/>
                </a:lnTo>
                <a:lnTo>
                  <a:pt x="653" y="118"/>
                </a:lnTo>
                <a:lnTo>
                  <a:pt x="657" y="118"/>
                </a:lnTo>
                <a:lnTo>
                  <a:pt x="666" y="118"/>
                </a:lnTo>
                <a:lnTo>
                  <a:pt x="673" y="114"/>
                </a:lnTo>
                <a:lnTo>
                  <a:pt x="679" y="112"/>
                </a:lnTo>
                <a:lnTo>
                  <a:pt x="684" y="108"/>
                </a:lnTo>
                <a:lnTo>
                  <a:pt x="688" y="103"/>
                </a:lnTo>
                <a:lnTo>
                  <a:pt x="693" y="99"/>
                </a:lnTo>
                <a:lnTo>
                  <a:pt x="693" y="95"/>
                </a:lnTo>
                <a:lnTo>
                  <a:pt x="695" y="93"/>
                </a:lnTo>
                <a:lnTo>
                  <a:pt x="695" y="91"/>
                </a:lnTo>
                <a:lnTo>
                  <a:pt x="693" y="89"/>
                </a:lnTo>
                <a:lnTo>
                  <a:pt x="690" y="87"/>
                </a:lnTo>
                <a:lnTo>
                  <a:pt x="686" y="87"/>
                </a:lnTo>
                <a:lnTo>
                  <a:pt x="684" y="87"/>
                </a:lnTo>
                <a:lnTo>
                  <a:pt x="679" y="89"/>
                </a:lnTo>
                <a:lnTo>
                  <a:pt x="679" y="91"/>
                </a:lnTo>
                <a:lnTo>
                  <a:pt x="679" y="93"/>
                </a:lnTo>
                <a:lnTo>
                  <a:pt x="675" y="97"/>
                </a:lnTo>
                <a:lnTo>
                  <a:pt x="673" y="101"/>
                </a:lnTo>
                <a:lnTo>
                  <a:pt x="666" y="106"/>
                </a:lnTo>
                <a:lnTo>
                  <a:pt x="659" y="106"/>
                </a:lnTo>
                <a:lnTo>
                  <a:pt x="657" y="106"/>
                </a:lnTo>
                <a:lnTo>
                  <a:pt x="653" y="103"/>
                </a:lnTo>
                <a:lnTo>
                  <a:pt x="653" y="99"/>
                </a:lnTo>
                <a:lnTo>
                  <a:pt x="651" y="93"/>
                </a:lnTo>
                <a:lnTo>
                  <a:pt x="651" y="91"/>
                </a:lnTo>
                <a:lnTo>
                  <a:pt x="653" y="87"/>
                </a:lnTo>
                <a:lnTo>
                  <a:pt x="653" y="84"/>
                </a:lnTo>
                <a:lnTo>
                  <a:pt x="653" y="82"/>
                </a:lnTo>
                <a:lnTo>
                  <a:pt x="659" y="80"/>
                </a:lnTo>
                <a:lnTo>
                  <a:pt x="668" y="78"/>
                </a:lnTo>
                <a:lnTo>
                  <a:pt x="677" y="76"/>
                </a:lnTo>
                <a:lnTo>
                  <a:pt x="684" y="74"/>
                </a:lnTo>
                <a:lnTo>
                  <a:pt x="688" y="70"/>
                </a:lnTo>
                <a:lnTo>
                  <a:pt x="693" y="67"/>
                </a:lnTo>
                <a:lnTo>
                  <a:pt x="693" y="65"/>
                </a:lnTo>
                <a:lnTo>
                  <a:pt x="695" y="61"/>
                </a:lnTo>
                <a:lnTo>
                  <a:pt x="695" y="59"/>
                </a:lnTo>
                <a:lnTo>
                  <a:pt x="695" y="55"/>
                </a:lnTo>
                <a:lnTo>
                  <a:pt x="693" y="53"/>
                </a:lnTo>
                <a:lnTo>
                  <a:pt x="693" y="48"/>
                </a:lnTo>
                <a:lnTo>
                  <a:pt x="690" y="46"/>
                </a:lnTo>
                <a:lnTo>
                  <a:pt x="688" y="42"/>
                </a:lnTo>
                <a:lnTo>
                  <a:pt x="684" y="40"/>
                </a:lnTo>
                <a:lnTo>
                  <a:pt x="679" y="40"/>
                </a:lnTo>
                <a:lnTo>
                  <a:pt x="673" y="38"/>
                </a:lnTo>
                <a:close/>
                <a:moveTo>
                  <a:pt x="673" y="50"/>
                </a:moveTo>
                <a:lnTo>
                  <a:pt x="677" y="53"/>
                </a:lnTo>
                <a:lnTo>
                  <a:pt x="679" y="53"/>
                </a:lnTo>
                <a:lnTo>
                  <a:pt x="682" y="57"/>
                </a:lnTo>
                <a:lnTo>
                  <a:pt x="682" y="61"/>
                </a:lnTo>
                <a:lnTo>
                  <a:pt x="682" y="63"/>
                </a:lnTo>
                <a:lnTo>
                  <a:pt x="679" y="63"/>
                </a:lnTo>
                <a:lnTo>
                  <a:pt x="677" y="65"/>
                </a:lnTo>
                <a:lnTo>
                  <a:pt x="675" y="67"/>
                </a:lnTo>
                <a:lnTo>
                  <a:pt x="670" y="67"/>
                </a:lnTo>
                <a:lnTo>
                  <a:pt x="664" y="70"/>
                </a:lnTo>
                <a:lnTo>
                  <a:pt x="655" y="70"/>
                </a:lnTo>
                <a:lnTo>
                  <a:pt x="657" y="67"/>
                </a:lnTo>
                <a:lnTo>
                  <a:pt x="659" y="63"/>
                </a:lnTo>
                <a:lnTo>
                  <a:pt x="659" y="61"/>
                </a:lnTo>
                <a:lnTo>
                  <a:pt x="662" y="57"/>
                </a:lnTo>
                <a:lnTo>
                  <a:pt x="664" y="55"/>
                </a:lnTo>
                <a:lnTo>
                  <a:pt x="666" y="53"/>
                </a:lnTo>
                <a:lnTo>
                  <a:pt x="670" y="53"/>
                </a:lnTo>
                <a:lnTo>
                  <a:pt x="673" y="50"/>
                </a:lnTo>
                <a:close/>
                <a:moveTo>
                  <a:pt x="726" y="50"/>
                </a:moveTo>
                <a:lnTo>
                  <a:pt x="726" y="48"/>
                </a:lnTo>
                <a:lnTo>
                  <a:pt x="726" y="46"/>
                </a:lnTo>
                <a:lnTo>
                  <a:pt x="726" y="44"/>
                </a:lnTo>
                <a:lnTo>
                  <a:pt x="726" y="42"/>
                </a:lnTo>
                <a:lnTo>
                  <a:pt x="724" y="40"/>
                </a:lnTo>
                <a:lnTo>
                  <a:pt x="719" y="40"/>
                </a:lnTo>
                <a:lnTo>
                  <a:pt x="715" y="38"/>
                </a:lnTo>
                <a:lnTo>
                  <a:pt x="713" y="40"/>
                </a:lnTo>
                <a:lnTo>
                  <a:pt x="710" y="40"/>
                </a:lnTo>
                <a:lnTo>
                  <a:pt x="708" y="42"/>
                </a:lnTo>
                <a:lnTo>
                  <a:pt x="708" y="46"/>
                </a:lnTo>
                <a:lnTo>
                  <a:pt x="708" y="48"/>
                </a:lnTo>
                <a:lnTo>
                  <a:pt x="708" y="50"/>
                </a:lnTo>
                <a:lnTo>
                  <a:pt x="708" y="156"/>
                </a:lnTo>
                <a:lnTo>
                  <a:pt x="708" y="159"/>
                </a:lnTo>
                <a:lnTo>
                  <a:pt x="708" y="161"/>
                </a:lnTo>
                <a:lnTo>
                  <a:pt x="708" y="163"/>
                </a:lnTo>
                <a:lnTo>
                  <a:pt x="708" y="165"/>
                </a:lnTo>
                <a:lnTo>
                  <a:pt x="710" y="167"/>
                </a:lnTo>
                <a:lnTo>
                  <a:pt x="713" y="167"/>
                </a:lnTo>
                <a:lnTo>
                  <a:pt x="715" y="167"/>
                </a:lnTo>
                <a:lnTo>
                  <a:pt x="719" y="167"/>
                </a:lnTo>
                <a:lnTo>
                  <a:pt x="724" y="167"/>
                </a:lnTo>
                <a:lnTo>
                  <a:pt x="726" y="165"/>
                </a:lnTo>
                <a:lnTo>
                  <a:pt x="726" y="161"/>
                </a:lnTo>
                <a:lnTo>
                  <a:pt x="726" y="159"/>
                </a:lnTo>
                <a:lnTo>
                  <a:pt x="726" y="156"/>
                </a:lnTo>
                <a:lnTo>
                  <a:pt x="726" y="116"/>
                </a:lnTo>
                <a:lnTo>
                  <a:pt x="728" y="118"/>
                </a:lnTo>
                <a:lnTo>
                  <a:pt x="730" y="118"/>
                </a:lnTo>
                <a:lnTo>
                  <a:pt x="733" y="118"/>
                </a:lnTo>
                <a:lnTo>
                  <a:pt x="739" y="116"/>
                </a:lnTo>
                <a:lnTo>
                  <a:pt x="746" y="114"/>
                </a:lnTo>
                <a:lnTo>
                  <a:pt x="753" y="110"/>
                </a:lnTo>
                <a:lnTo>
                  <a:pt x="759" y="103"/>
                </a:lnTo>
                <a:lnTo>
                  <a:pt x="764" y="95"/>
                </a:lnTo>
                <a:lnTo>
                  <a:pt x="766" y="87"/>
                </a:lnTo>
                <a:lnTo>
                  <a:pt x="770" y="74"/>
                </a:lnTo>
                <a:lnTo>
                  <a:pt x="770" y="61"/>
                </a:lnTo>
                <a:lnTo>
                  <a:pt x="770" y="57"/>
                </a:lnTo>
                <a:lnTo>
                  <a:pt x="770" y="53"/>
                </a:lnTo>
                <a:lnTo>
                  <a:pt x="768" y="48"/>
                </a:lnTo>
                <a:lnTo>
                  <a:pt x="766" y="44"/>
                </a:lnTo>
                <a:lnTo>
                  <a:pt x="764" y="42"/>
                </a:lnTo>
                <a:lnTo>
                  <a:pt x="759" y="40"/>
                </a:lnTo>
                <a:lnTo>
                  <a:pt x="757" y="40"/>
                </a:lnTo>
                <a:lnTo>
                  <a:pt x="753" y="40"/>
                </a:lnTo>
                <a:lnTo>
                  <a:pt x="748" y="40"/>
                </a:lnTo>
                <a:lnTo>
                  <a:pt x="746" y="40"/>
                </a:lnTo>
                <a:lnTo>
                  <a:pt x="742" y="42"/>
                </a:lnTo>
                <a:lnTo>
                  <a:pt x="737" y="44"/>
                </a:lnTo>
                <a:lnTo>
                  <a:pt x="735" y="46"/>
                </a:lnTo>
                <a:lnTo>
                  <a:pt x="733" y="50"/>
                </a:lnTo>
                <a:lnTo>
                  <a:pt x="728" y="55"/>
                </a:lnTo>
                <a:lnTo>
                  <a:pt x="726" y="59"/>
                </a:lnTo>
                <a:lnTo>
                  <a:pt x="726" y="50"/>
                </a:lnTo>
                <a:close/>
                <a:moveTo>
                  <a:pt x="726" y="80"/>
                </a:moveTo>
                <a:lnTo>
                  <a:pt x="726" y="76"/>
                </a:lnTo>
                <a:lnTo>
                  <a:pt x="728" y="72"/>
                </a:lnTo>
                <a:lnTo>
                  <a:pt x="733" y="67"/>
                </a:lnTo>
                <a:lnTo>
                  <a:pt x="735" y="65"/>
                </a:lnTo>
                <a:lnTo>
                  <a:pt x="739" y="59"/>
                </a:lnTo>
                <a:lnTo>
                  <a:pt x="742" y="55"/>
                </a:lnTo>
                <a:lnTo>
                  <a:pt x="746" y="53"/>
                </a:lnTo>
                <a:lnTo>
                  <a:pt x="750" y="53"/>
                </a:lnTo>
                <a:lnTo>
                  <a:pt x="753" y="55"/>
                </a:lnTo>
                <a:lnTo>
                  <a:pt x="753" y="59"/>
                </a:lnTo>
                <a:lnTo>
                  <a:pt x="755" y="65"/>
                </a:lnTo>
                <a:lnTo>
                  <a:pt x="753" y="72"/>
                </a:lnTo>
                <a:lnTo>
                  <a:pt x="753" y="80"/>
                </a:lnTo>
                <a:lnTo>
                  <a:pt x="750" y="87"/>
                </a:lnTo>
                <a:lnTo>
                  <a:pt x="748" y="93"/>
                </a:lnTo>
                <a:lnTo>
                  <a:pt x="744" y="99"/>
                </a:lnTo>
                <a:lnTo>
                  <a:pt x="739" y="101"/>
                </a:lnTo>
                <a:lnTo>
                  <a:pt x="737" y="106"/>
                </a:lnTo>
                <a:lnTo>
                  <a:pt x="733" y="106"/>
                </a:lnTo>
                <a:lnTo>
                  <a:pt x="730" y="106"/>
                </a:lnTo>
                <a:lnTo>
                  <a:pt x="728" y="106"/>
                </a:lnTo>
                <a:lnTo>
                  <a:pt x="726" y="103"/>
                </a:lnTo>
                <a:lnTo>
                  <a:pt x="726" y="99"/>
                </a:lnTo>
                <a:lnTo>
                  <a:pt x="726" y="80"/>
                </a:lnTo>
                <a:close/>
                <a:moveTo>
                  <a:pt x="819" y="38"/>
                </a:moveTo>
                <a:lnTo>
                  <a:pt x="810" y="38"/>
                </a:lnTo>
                <a:lnTo>
                  <a:pt x="804" y="40"/>
                </a:lnTo>
                <a:lnTo>
                  <a:pt x="797" y="46"/>
                </a:lnTo>
                <a:lnTo>
                  <a:pt x="790" y="53"/>
                </a:lnTo>
                <a:lnTo>
                  <a:pt x="786" y="61"/>
                </a:lnTo>
                <a:lnTo>
                  <a:pt x="782" y="70"/>
                </a:lnTo>
                <a:lnTo>
                  <a:pt x="779" y="80"/>
                </a:lnTo>
                <a:lnTo>
                  <a:pt x="779" y="91"/>
                </a:lnTo>
                <a:lnTo>
                  <a:pt x="779" y="99"/>
                </a:lnTo>
                <a:lnTo>
                  <a:pt x="782" y="103"/>
                </a:lnTo>
                <a:lnTo>
                  <a:pt x="784" y="110"/>
                </a:lnTo>
                <a:lnTo>
                  <a:pt x="786" y="112"/>
                </a:lnTo>
                <a:lnTo>
                  <a:pt x="788" y="116"/>
                </a:lnTo>
                <a:lnTo>
                  <a:pt x="793" y="118"/>
                </a:lnTo>
                <a:lnTo>
                  <a:pt x="795" y="118"/>
                </a:lnTo>
                <a:lnTo>
                  <a:pt x="799" y="118"/>
                </a:lnTo>
                <a:lnTo>
                  <a:pt x="804" y="118"/>
                </a:lnTo>
                <a:lnTo>
                  <a:pt x="808" y="118"/>
                </a:lnTo>
                <a:lnTo>
                  <a:pt x="810" y="118"/>
                </a:lnTo>
                <a:lnTo>
                  <a:pt x="815" y="116"/>
                </a:lnTo>
                <a:lnTo>
                  <a:pt x="819" y="114"/>
                </a:lnTo>
                <a:lnTo>
                  <a:pt x="821" y="112"/>
                </a:lnTo>
                <a:lnTo>
                  <a:pt x="826" y="108"/>
                </a:lnTo>
                <a:lnTo>
                  <a:pt x="830" y="103"/>
                </a:lnTo>
                <a:lnTo>
                  <a:pt x="833" y="101"/>
                </a:lnTo>
                <a:lnTo>
                  <a:pt x="835" y="97"/>
                </a:lnTo>
                <a:lnTo>
                  <a:pt x="835" y="95"/>
                </a:lnTo>
                <a:lnTo>
                  <a:pt x="837" y="91"/>
                </a:lnTo>
                <a:lnTo>
                  <a:pt x="839" y="87"/>
                </a:lnTo>
                <a:lnTo>
                  <a:pt x="839" y="80"/>
                </a:lnTo>
                <a:lnTo>
                  <a:pt x="841" y="76"/>
                </a:lnTo>
                <a:lnTo>
                  <a:pt x="841" y="70"/>
                </a:lnTo>
                <a:lnTo>
                  <a:pt x="841" y="65"/>
                </a:lnTo>
                <a:lnTo>
                  <a:pt x="839" y="59"/>
                </a:lnTo>
                <a:lnTo>
                  <a:pt x="839" y="55"/>
                </a:lnTo>
                <a:lnTo>
                  <a:pt x="837" y="48"/>
                </a:lnTo>
                <a:lnTo>
                  <a:pt x="835" y="44"/>
                </a:lnTo>
                <a:lnTo>
                  <a:pt x="830" y="40"/>
                </a:lnTo>
                <a:lnTo>
                  <a:pt x="826" y="38"/>
                </a:lnTo>
                <a:lnTo>
                  <a:pt x="819" y="38"/>
                </a:lnTo>
                <a:close/>
                <a:moveTo>
                  <a:pt x="815" y="50"/>
                </a:moveTo>
                <a:lnTo>
                  <a:pt x="819" y="50"/>
                </a:lnTo>
                <a:lnTo>
                  <a:pt x="821" y="53"/>
                </a:lnTo>
                <a:lnTo>
                  <a:pt x="824" y="57"/>
                </a:lnTo>
                <a:lnTo>
                  <a:pt x="824" y="59"/>
                </a:lnTo>
                <a:lnTo>
                  <a:pt x="826" y="63"/>
                </a:lnTo>
                <a:lnTo>
                  <a:pt x="826" y="67"/>
                </a:lnTo>
                <a:lnTo>
                  <a:pt x="826" y="72"/>
                </a:lnTo>
                <a:lnTo>
                  <a:pt x="826" y="74"/>
                </a:lnTo>
                <a:lnTo>
                  <a:pt x="826" y="78"/>
                </a:lnTo>
                <a:lnTo>
                  <a:pt x="824" y="82"/>
                </a:lnTo>
                <a:lnTo>
                  <a:pt x="824" y="84"/>
                </a:lnTo>
                <a:lnTo>
                  <a:pt x="821" y="89"/>
                </a:lnTo>
                <a:lnTo>
                  <a:pt x="821" y="91"/>
                </a:lnTo>
                <a:lnTo>
                  <a:pt x="819" y="95"/>
                </a:lnTo>
                <a:lnTo>
                  <a:pt x="817" y="97"/>
                </a:lnTo>
                <a:lnTo>
                  <a:pt x="815" y="101"/>
                </a:lnTo>
                <a:lnTo>
                  <a:pt x="810" y="106"/>
                </a:lnTo>
                <a:lnTo>
                  <a:pt x="806" y="106"/>
                </a:lnTo>
                <a:lnTo>
                  <a:pt x="804" y="108"/>
                </a:lnTo>
                <a:lnTo>
                  <a:pt x="799" y="106"/>
                </a:lnTo>
                <a:lnTo>
                  <a:pt x="797" y="101"/>
                </a:lnTo>
                <a:lnTo>
                  <a:pt x="795" y="95"/>
                </a:lnTo>
                <a:lnTo>
                  <a:pt x="795" y="89"/>
                </a:lnTo>
                <a:lnTo>
                  <a:pt x="795" y="82"/>
                </a:lnTo>
                <a:lnTo>
                  <a:pt x="797" y="74"/>
                </a:lnTo>
                <a:lnTo>
                  <a:pt x="799" y="67"/>
                </a:lnTo>
                <a:lnTo>
                  <a:pt x="801" y="61"/>
                </a:lnTo>
                <a:lnTo>
                  <a:pt x="804" y="57"/>
                </a:lnTo>
                <a:lnTo>
                  <a:pt x="808" y="53"/>
                </a:lnTo>
                <a:lnTo>
                  <a:pt x="813" y="50"/>
                </a:lnTo>
                <a:lnTo>
                  <a:pt x="815" y="50"/>
                </a:lnTo>
                <a:close/>
                <a:moveTo>
                  <a:pt x="893" y="36"/>
                </a:moveTo>
                <a:lnTo>
                  <a:pt x="886" y="36"/>
                </a:lnTo>
                <a:lnTo>
                  <a:pt x="879" y="38"/>
                </a:lnTo>
                <a:lnTo>
                  <a:pt x="873" y="40"/>
                </a:lnTo>
                <a:lnTo>
                  <a:pt x="866" y="44"/>
                </a:lnTo>
                <a:lnTo>
                  <a:pt x="859" y="50"/>
                </a:lnTo>
                <a:lnTo>
                  <a:pt x="855" y="55"/>
                </a:lnTo>
                <a:lnTo>
                  <a:pt x="853" y="61"/>
                </a:lnTo>
                <a:lnTo>
                  <a:pt x="853" y="67"/>
                </a:lnTo>
                <a:lnTo>
                  <a:pt x="853" y="74"/>
                </a:lnTo>
                <a:lnTo>
                  <a:pt x="855" y="78"/>
                </a:lnTo>
                <a:lnTo>
                  <a:pt x="861" y="82"/>
                </a:lnTo>
                <a:lnTo>
                  <a:pt x="868" y="84"/>
                </a:lnTo>
                <a:lnTo>
                  <a:pt x="873" y="82"/>
                </a:lnTo>
                <a:lnTo>
                  <a:pt x="875" y="82"/>
                </a:lnTo>
                <a:lnTo>
                  <a:pt x="879" y="80"/>
                </a:lnTo>
                <a:lnTo>
                  <a:pt x="884" y="80"/>
                </a:lnTo>
                <a:lnTo>
                  <a:pt x="886" y="78"/>
                </a:lnTo>
                <a:lnTo>
                  <a:pt x="888" y="76"/>
                </a:lnTo>
                <a:lnTo>
                  <a:pt x="893" y="76"/>
                </a:lnTo>
                <a:lnTo>
                  <a:pt x="895" y="76"/>
                </a:lnTo>
                <a:lnTo>
                  <a:pt x="897" y="76"/>
                </a:lnTo>
                <a:lnTo>
                  <a:pt x="899" y="78"/>
                </a:lnTo>
                <a:lnTo>
                  <a:pt x="899" y="80"/>
                </a:lnTo>
                <a:lnTo>
                  <a:pt x="901" y="84"/>
                </a:lnTo>
                <a:lnTo>
                  <a:pt x="899" y="89"/>
                </a:lnTo>
                <a:lnTo>
                  <a:pt x="897" y="93"/>
                </a:lnTo>
                <a:lnTo>
                  <a:pt x="895" y="97"/>
                </a:lnTo>
                <a:lnTo>
                  <a:pt x="890" y="99"/>
                </a:lnTo>
                <a:lnTo>
                  <a:pt x="888" y="103"/>
                </a:lnTo>
                <a:lnTo>
                  <a:pt x="881" y="106"/>
                </a:lnTo>
                <a:lnTo>
                  <a:pt x="879" y="106"/>
                </a:lnTo>
                <a:lnTo>
                  <a:pt x="875" y="106"/>
                </a:lnTo>
                <a:lnTo>
                  <a:pt x="873" y="106"/>
                </a:lnTo>
                <a:lnTo>
                  <a:pt x="870" y="103"/>
                </a:lnTo>
                <a:lnTo>
                  <a:pt x="868" y="101"/>
                </a:lnTo>
                <a:lnTo>
                  <a:pt x="870" y="101"/>
                </a:lnTo>
                <a:lnTo>
                  <a:pt x="870" y="99"/>
                </a:lnTo>
                <a:lnTo>
                  <a:pt x="870" y="97"/>
                </a:lnTo>
                <a:lnTo>
                  <a:pt x="868" y="95"/>
                </a:lnTo>
                <a:lnTo>
                  <a:pt x="866" y="95"/>
                </a:lnTo>
                <a:lnTo>
                  <a:pt x="864" y="93"/>
                </a:lnTo>
                <a:lnTo>
                  <a:pt x="859" y="95"/>
                </a:lnTo>
                <a:lnTo>
                  <a:pt x="855" y="97"/>
                </a:lnTo>
                <a:lnTo>
                  <a:pt x="855" y="101"/>
                </a:lnTo>
                <a:lnTo>
                  <a:pt x="855" y="106"/>
                </a:lnTo>
                <a:lnTo>
                  <a:pt x="855" y="108"/>
                </a:lnTo>
                <a:lnTo>
                  <a:pt x="855" y="110"/>
                </a:lnTo>
                <a:lnTo>
                  <a:pt x="857" y="112"/>
                </a:lnTo>
                <a:lnTo>
                  <a:pt x="861" y="114"/>
                </a:lnTo>
                <a:lnTo>
                  <a:pt x="864" y="116"/>
                </a:lnTo>
                <a:lnTo>
                  <a:pt x="868" y="118"/>
                </a:lnTo>
                <a:lnTo>
                  <a:pt x="873" y="118"/>
                </a:lnTo>
                <a:lnTo>
                  <a:pt x="875" y="118"/>
                </a:lnTo>
                <a:lnTo>
                  <a:pt x="879" y="118"/>
                </a:lnTo>
                <a:lnTo>
                  <a:pt x="886" y="116"/>
                </a:lnTo>
                <a:lnTo>
                  <a:pt x="893" y="114"/>
                </a:lnTo>
                <a:lnTo>
                  <a:pt x="899" y="110"/>
                </a:lnTo>
                <a:lnTo>
                  <a:pt x="906" y="106"/>
                </a:lnTo>
                <a:lnTo>
                  <a:pt x="910" y="99"/>
                </a:lnTo>
                <a:lnTo>
                  <a:pt x="915" y="91"/>
                </a:lnTo>
                <a:lnTo>
                  <a:pt x="915" y="80"/>
                </a:lnTo>
                <a:lnTo>
                  <a:pt x="915" y="74"/>
                </a:lnTo>
                <a:lnTo>
                  <a:pt x="910" y="67"/>
                </a:lnTo>
                <a:lnTo>
                  <a:pt x="906" y="65"/>
                </a:lnTo>
                <a:lnTo>
                  <a:pt x="899" y="63"/>
                </a:lnTo>
                <a:lnTo>
                  <a:pt x="895" y="63"/>
                </a:lnTo>
                <a:lnTo>
                  <a:pt x="893" y="65"/>
                </a:lnTo>
                <a:lnTo>
                  <a:pt x="888" y="65"/>
                </a:lnTo>
                <a:lnTo>
                  <a:pt x="886" y="67"/>
                </a:lnTo>
                <a:lnTo>
                  <a:pt x="881" y="67"/>
                </a:lnTo>
                <a:lnTo>
                  <a:pt x="879" y="70"/>
                </a:lnTo>
                <a:lnTo>
                  <a:pt x="875" y="70"/>
                </a:lnTo>
                <a:lnTo>
                  <a:pt x="873" y="72"/>
                </a:lnTo>
                <a:lnTo>
                  <a:pt x="870" y="72"/>
                </a:lnTo>
                <a:lnTo>
                  <a:pt x="870" y="70"/>
                </a:lnTo>
                <a:lnTo>
                  <a:pt x="870" y="67"/>
                </a:lnTo>
                <a:lnTo>
                  <a:pt x="868" y="67"/>
                </a:lnTo>
                <a:lnTo>
                  <a:pt x="870" y="63"/>
                </a:lnTo>
                <a:lnTo>
                  <a:pt x="870" y="61"/>
                </a:lnTo>
                <a:lnTo>
                  <a:pt x="873" y="57"/>
                </a:lnTo>
                <a:lnTo>
                  <a:pt x="875" y="55"/>
                </a:lnTo>
                <a:lnTo>
                  <a:pt x="879" y="53"/>
                </a:lnTo>
                <a:lnTo>
                  <a:pt x="884" y="50"/>
                </a:lnTo>
                <a:lnTo>
                  <a:pt x="888" y="48"/>
                </a:lnTo>
                <a:lnTo>
                  <a:pt x="893" y="48"/>
                </a:lnTo>
                <a:lnTo>
                  <a:pt x="895" y="48"/>
                </a:lnTo>
                <a:lnTo>
                  <a:pt x="897" y="48"/>
                </a:lnTo>
                <a:lnTo>
                  <a:pt x="899" y="50"/>
                </a:lnTo>
                <a:lnTo>
                  <a:pt x="901" y="53"/>
                </a:lnTo>
                <a:lnTo>
                  <a:pt x="904" y="50"/>
                </a:lnTo>
                <a:lnTo>
                  <a:pt x="906" y="50"/>
                </a:lnTo>
                <a:lnTo>
                  <a:pt x="908" y="46"/>
                </a:lnTo>
                <a:lnTo>
                  <a:pt x="908" y="44"/>
                </a:lnTo>
                <a:lnTo>
                  <a:pt x="906" y="40"/>
                </a:lnTo>
                <a:lnTo>
                  <a:pt x="904" y="38"/>
                </a:lnTo>
                <a:lnTo>
                  <a:pt x="899" y="36"/>
                </a:lnTo>
                <a:lnTo>
                  <a:pt x="893" y="36"/>
                </a:lnTo>
                <a:close/>
                <a:moveTo>
                  <a:pt x="941" y="6"/>
                </a:moveTo>
                <a:lnTo>
                  <a:pt x="935" y="8"/>
                </a:lnTo>
                <a:lnTo>
                  <a:pt x="932" y="10"/>
                </a:lnTo>
                <a:lnTo>
                  <a:pt x="930" y="14"/>
                </a:lnTo>
                <a:lnTo>
                  <a:pt x="930" y="21"/>
                </a:lnTo>
                <a:lnTo>
                  <a:pt x="930" y="23"/>
                </a:lnTo>
                <a:lnTo>
                  <a:pt x="932" y="27"/>
                </a:lnTo>
                <a:lnTo>
                  <a:pt x="935" y="27"/>
                </a:lnTo>
                <a:lnTo>
                  <a:pt x="937" y="29"/>
                </a:lnTo>
                <a:lnTo>
                  <a:pt x="941" y="27"/>
                </a:lnTo>
                <a:lnTo>
                  <a:pt x="944" y="25"/>
                </a:lnTo>
                <a:lnTo>
                  <a:pt x="948" y="19"/>
                </a:lnTo>
                <a:lnTo>
                  <a:pt x="948" y="14"/>
                </a:lnTo>
                <a:lnTo>
                  <a:pt x="948" y="10"/>
                </a:lnTo>
                <a:lnTo>
                  <a:pt x="946" y="8"/>
                </a:lnTo>
                <a:lnTo>
                  <a:pt x="944" y="6"/>
                </a:lnTo>
                <a:lnTo>
                  <a:pt x="941" y="6"/>
                </a:lnTo>
                <a:close/>
                <a:moveTo>
                  <a:pt x="948" y="46"/>
                </a:moveTo>
                <a:lnTo>
                  <a:pt x="946" y="44"/>
                </a:lnTo>
                <a:lnTo>
                  <a:pt x="944" y="42"/>
                </a:lnTo>
                <a:lnTo>
                  <a:pt x="941" y="40"/>
                </a:lnTo>
                <a:lnTo>
                  <a:pt x="939" y="40"/>
                </a:lnTo>
                <a:lnTo>
                  <a:pt x="932" y="40"/>
                </a:lnTo>
                <a:lnTo>
                  <a:pt x="928" y="42"/>
                </a:lnTo>
                <a:lnTo>
                  <a:pt x="928" y="44"/>
                </a:lnTo>
                <a:lnTo>
                  <a:pt x="928" y="48"/>
                </a:lnTo>
                <a:lnTo>
                  <a:pt x="928" y="50"/>
                </a:lnTo>
                <a:lnTo>
                  <a:pt x="928" y="53"/>
                </a:lnTo>
                <a:lnTo>
                  <a:pt x="930" y="53"/>
                </a:lnTo>
                <a:lnTo>
                  <a:pt x="930" y="103"/>
                </a:lnTo>
                <a:lnTo>
                  <a:pt x="928" y="106"/>
                </a:lnTo>
                <a:lnTo>
                  <a:pt x="928" y="108"/>
                </a:lnTo>
                <a:lnTo>
                  <a:pt x="928" y="110"/>
                </a:lnTo>
                <a:lnTo>
                  <a:pt x="928" y="112"/>
                </a:lnTo>
                <a:lnTo>
                  <a:pt x="930" y="116"/>
                </a:lnTo>
                <a:lnTo>
                  <a:pt x="932" y="116"/>
                </a:lnTo>
                <a:lnTo>
                  <a:pt x="935" y="118"/>
                </a:lnTo>
                <a:lnTo>
                  <a:pt x="939" y="116"/>
                </a:lnTo>
                <a:lnTo>
                  <a:pt x="944" y="114"/>
                </a:lnTo>
                <a:lnTo>
                  <a:pt x="946" y="112"/>
                </a:lnTo>
                <a:lnTo>
                  <a:pt x="948" y="110"/>
                </a:lnTo>
                <a:lnTo>
                  <a:pt x="948" y="108"/>
                </a:lnTo>
                <a:lnTo>
                  <a:pt x="946" y="106"/>
                </a:lnTo>
                <a:lnTo>
                  <a:pt x="946" y="53"/>
                </a:lnTo>
                <a:lnTo>
                  <a:pt x="946" y="50"/>
                </a:lnTo>
                <a:lnTo>
                  <a:pt x="948" y="48"/>
                </a:lnTo>
                <a:lnTo>
                  <a:pt x="948" y="46"/>
                </a:lnTo>
                <a:close/>
                <a:moveTo>
                  <a:pt x="972" y="40"/>
                </a:moveTo>
                <a:lnTo>
                  <a:pt x="966" y="40"/>
                </a:lnTo>
                <a:lnTo>
                  <a:pt x="964" y="40"/>
                </a:lnTo>
                <a:lnTo>
                  <a:pt x="961" y="40"/>
                </a:lnTo>
                <a:lnTo>
                  <a:pt x="959" y="40"/>
                </a:lnTo>
                <a:lnTo>
                  <a:pt x="957" y="40"/>
                </a:lnTo>
                <a:lnTo>
                  <a:pt x="957" y="42"/>
                </a:lnTo>
                <a:lnTo>
                  <a:pt x="955" y="46"/>
                </a:lnTo>
                <a:lnTo>
                  <a:pt x="957" y="50"/>
                </a:lnTo>
                <a:lnTo>
                  <a:pt x="957" y="53"/>
                </a:lnTo>
                <a:lnTo>
                  <a:pt x="959" y="53"/>
                </a:lnTo>
                <a:lnTo>
                  <a:pt x="961" y="55"/>
                </a:lnTo>
                <a:lnTo>
                  <a:pt x="964" y="53"/>
                </a:lnTo>
                <a:lnTo>
                  <a:pt x="966" y="53"/>
                </a:lnTo>
                <a:lnTo>
                  <a:pt x="972" y="53"/>
                </a:lnTo>
                <a:lnTo>
                  <a:pt x="972" y="106"/>
                </a:lnTo>
                <a:lnTo>
                  <a:pt x="975" y="110"/>
                </a:lnTo>
                <a:lnTo>
                  <a:pt x="977" y="114"/>
                </a:lnTo>
                <a:lnTo>
                  <a:pt x="981" y="116"/>
                </a:lnTo>
                <a:lnTo>
                  <a:pt x="986" y="118"/>
                </a:lnTo>
                <a:lnTo>
                  <a:pt x="990" y="116"/>
                </a:lnTo>
                <a:lnTo>
                  <a:pt x="997" y="114"/>
                </a:lnTo>
                <a:lnTo>
                  <a:pt x="1001" y="110"/>
                </a:lnTo>
                <a:lnTo>
                  <a:pt x="1008" y="106"/>
                </a:lnTo>
                <a:lnTo>
                  <a:pt x="1015" y="99"/>
                </a:lnTo>
                <a:lnTo>
                  <a:pt x="1019" y="95"/>
                </a:lnTo>
                <a:lnTo>
                  <a:pt x="1021" y="91"/>
                </a:lnTo>
                <a:lnTo>
                  <a:pt x="1021" y="87"/>
                </a:lnTo>
                <a:lnTo>
                  <a:pt x="1021" y="84"/>
                </a:lnTo>
                <a:lnTo>
                  <a:pt x="1021" y="82"/>
                </a:lnTo>
                <a:lnTo>
                  <a:pt x="1019" y="80"/>
                </a:lnTo>
                <a:lnTo>
                  <a:pt x="1015" y="80"/>
                </a:lnTo>
                <a:lnTo>
                  <a:pt x="1010" y="80"/>
                </a:lnTo>
                <a:lnTo>
                  <a:pt x="1008" y="80"/>
                </a:lnTo>
                <a:lnTo>
                  <a:pt x="1008" y="84"/>
                </a:lnTo>
                <a:lnTo>
                  <a:pt x="1008" y="87"/>
                </a:lnTo>
                <a:lnTo>
                  <a:pt x="1004" y="93"/>
                </a:lnTo>
                <a:lnTo>
                  <a:pt x="999" y="97"/>
                </a:lnTo>
                <a:lnTo>
                  <a:pt x="995" y="101"/>
                </a:lnTo>
                <a:lnTo>
                  <a:pt x="992" y="103"/>
                </a:lnTo>
                <a:lnTo>
                  <a:pt x="990" y="103"/>
                </a:lnTo>
                <a:lnTo>
                  <a:pt x="990" y="101"/>
                </a:lnTo>
                <a:lnTo>
                  <a:pt x="988" y="99"/>
                </a:lnTo>
                <a:lnTo>
                  <a:pt x="988" y="48"/>
                </a:lnTo>
                <a:lnTo>
                  <a:pt x="1004" y="46"/>
                </a:lnTo>
                <a:lnTo>
                  <a:pt x="1006" y="46"/>
                </a:lnTo>
                <a:lnTo>
                  <a:pt x="1008" y="46"/>
                </a:lnTo>
                <a:lnTo>
                  <a:pt x="1010" y="46"/>
                </a:lnTo>
                <a:lnTo>
                  <a:pt x="1012" y="44"/>
                </a:lnTo>
                <a:lnTo>
                  <a:pt x="1015" y="42"/>
                </a:lnTo>
                <a:lnTo>
                  <a:pt x="1015" y="40"/>
                </a:lnTo>
                <a:lnTo>
                  <a:pt x="1015" y="36"/>
                </a:lnTo>
                <a:lnTo>
                  <a:pt x="1012" y="33"/>
                </a:lnTo>
                <a:lnTo>
                  <a:pt x="1010" y="31"/>
                </a:lnTo>
                <a:lnTo>
                  <a:pt x="1006" y="31"/>
                </a:lnTo>
                <a:lnTo>
                  <a:pt x="1004" y="31"/>
                </a:lnTo>
                <a:lnTo>
                  <a:pt x="1004" y="33"/>
                </a:lnTo>
                <a:lnTo>
                  <a:pt x="988" y="36"/>
                </a:lnTo>
                <a:lnTo>
                  <a:pt x="988" y="23"/>
                </a:lnTo>
                <a:lnTo>
                  <a:pt x="990" y="23"/>
                </a:lnTo>
                <a:lnTo>
                  <a:pt x="990" y="21"/>
                </a:lnTo>
                <a:lnTo>
                  <a:pt x="992" y="21"/>
                </a:lnTo>
                <a:lnTo>
                  <a:pt x="990" y="19"/>
                </a:lnTo>
                <a:lnTo>
                  <a:pt x="988" y="17"/>
                </a:lnTo>
                <a:lnTo>
                  <a:pt x="986" y="17"/>
                </a:lnTo>
                <a:lnTo>
                  <a:pt x="981" y="17"/>
                </a:lnTo>
                <a:lnTo>
                  <a:pt x="979" y="17"/>
                </a:lnTo>
                <a:lnTo>
                  <a:pt x="975" y="17"/>
                </a:lnTo>
                <a:lnTo>
                  <a:pt x="972" y="19"/>
                </a:lnTo>
                <a:lnTo>
                  <a:pt x="972" y="21"/>
                </a:lnTo>
                <a:lnTo>
                  <a:pt x="972" y="23"/>
                </a:lnTo>
                <a:lnTo>
                  <a:pt x="972" y="25"/>
                </a:lnTo>
                <a:lnTo>
                  <a:pt x="972" y="40"/>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79" name="Google Shape;179;p14"/>
          <p:cNvSpPr/>
          <p:nvPr/>
        </p:nvSpPr>
        <p:spPr>
          <a:xfrm>
            <a:off x="612775" y="4654550"/>
            <a:ext cx="201613" cy="187325"/>
          </a:xfrm>
          <a:custGeom>
            <a:rect b="b" l="l" r="r" t="t"/>
            <a:pathLst>
              <a:path extrusionOk="0" h="118" w="127">
                <a:moveTo>
                  <a:pt x="20" y="27"/>
                </a:moveTo>
                <a:lnTo>
                  <a:pt x="20" y="106"/>
                </a:lnTo>
                <a:lnTo>
                  <a:pt x="18" y="108"/>
                </a:lnTo>
                <a:lnTo>
                  <a:pt x="18" y="110"/>
                </a:lnTo>
                <a:lnTo>
                  <a:pt x="18" y="112"/>
                </a:lnTo>
                <a:lnTo>
                  <a:pt x="18" y="114"/>
                </a:lnTo>
                <a:lnTo>
                  <a:pt x="20" y="116"/>
                </a:lnTo>
                <a:lnTo>
                  <a:pt x="22" y="116"/>
                </a:lnTo>
                <a:lnTo>
                  <a:pt x="27" y="116"/>
                </a:lnTo>
                <a:lnTo>
                  <a:pt x="31" y="116"/>
                </a:lnTo>
                <a:lnTo>
                  <a:pt x="36" y="114"/>
                </a:lnTo>
                <a:lnTo>
                  <a:pt x="36" y="112"/>
                </a:lnTo>
                <a:lnTo>
                  <a:pt x="38" y="110"/>
                </a:lnTo>
                <a:lnTo>
                  <a:pt x="38" y="108"/>
                </a:lnTo>
                <a:lnTo>
                  <a:pt x="36" y="108"/>
                </a:lnTo>
                <a:lnTo>
                  <a:pt x="36" y="106"/>
                </a:lnTo>
                <a:lnTo>
                  <a:pt x="36" y="12"/>
                </a:lnTo>
                <a:lnTo>
                  <a:pt x="36" y="10"/>
                </a:lnTo>
                <a:lnTo>
                  <a:pt x="36" y="8"/>
                </a:lnTo>
                <a:lnTo>
                  <a:pt x="38" y="8"/>
                </a:lnTo>
                <a:lnTo>
                  <a:pt x="38" y="6"/>
                </a:lnTo>
                <a:lnTo>
                  <a:pt x="36" y="4"/>
                </a:lnTo>
                <a:lnTo>
                  <a:pt x="36" y="2"/>
                </a:lnTo>
                <a:lnTo>
                  <a:pt x="34" y="2"/>
                </a:lnTo>
                <a:lnTo>
                  <a:pt x="31" y="0"/>
                </a:lnTo>
                <a:lnTo>
                  <a:pt x="29" y="2"/>
                </a:lnTo>
                <a:lnTo>
                  <a:pt x="27" y="2"/>
                </a:lnTo>
                <a:lnTo>
                  <a:pt x="25" y="4"/>
                </a:lnTo>
                <a:lnTo>
                  <a:pt x="9" y="21"/>
                </a:lnTo>
                <a:lnTo>
                  <a:pt x="5" y="21"/>
                </a:lnTo>
                <a:lnTo>
                  <a:pt x="2" y="23"/>
                </a:lnTo>
                <a:lnTo>
                  <a:pt x="0" y="25"/>
                </a:lnTo>
                <a:lnTo>
                  <a:pt x="0" y="29"/>
                </a:lnTo>
                <a:lnTo>
                  <a:pt x="0" y="31"/>
                </a:lnTo>
                <a:lnTo>
                  <a:pt x="2" y="36"/>
                </a:lnTo>
                <a:lnTo>
                  <a:pt x="5" y="38"/>
                </a:lnTo>
                <a:lnTo>
                  <a:pt x="9" y="38"/>
                </a:lnTo>
                <a:lnTo>
                  <a:pt x="11" y="38"/>
                </a:lnTo>
                <a:lnTo>
                  <a:pt x="14" y="36"/>
                </a:lnTo>
                <a:lnTo>
                  <a:pt x="16" y="31"/>
                </a:lnTo>
                <a:lnTo>
                  <a:pt x="20" y="27"/>
                </a:lnTo>
                <a:close/>
                <a:moveTo>
                  <a:pt x="127" y="106"/>
                </a:moveTo>
                <a:lnTo>
                  <a:pt x="127" y="99"/>
                </a:lnTo>
                <a:lnTo>
                  <a:pt x="125" y="95"/>
                </a:lnTo>
                <a:lnTo>
                  <a:pt x="122" y="93"/>
                </a:lnTo>
                <a:lnTo>
                  <a:pt x="120" y="93"/>
                </a:lnTo>
                <a:lnTo>
                  <a:pt x="116" y="93"/>
                </a:lnTo>
                <a:lnTo>
                  <a:pt x="113" y="95"/>
                </a:lnTo>
                <a:lnTo>
                  <a:pt x="111" y="99"/>
                </a:lnTo>
                <a:lnTo>
                  <a:pt x="111" y="104"/>
                </a:lnTo>
                <a:lnTo>
                  <a:pt x="76" y="104"/>
                </a:lnTo>
                <a:lnTo>
                  <a:pt x="80" y="97"/>
                </a:lnTo>
                <a:lnTo>
                  <a:pt x="82" y="91"/>
                </a:lnTo>
                <a:lnTo>
                  <a:pt x="85" y="87"/>
                </a:lnTo>
                <a:lnTo>
                  <a:pt x="89" y="80"/>
                </a:lnTo>
                <a:lnTo>
                  <a:pt x="94" y="78"/>
                </a:lnTo>
                <a:lnTo>
                  <a:pt x="96" y="74"/>
                </a:lnTo>
                <a:lnTo>
                  <a:pt x="100" y="70"/>
                </a:lnTo>
                <a:lnTo>
                  <a:pt x="105" y="67"/>
                </a:lnTo>
                <a:lnTo>
                  <a:pt x="109" y="63"/>
                </a:lnTo>
                <a:lnTo>
                  <a:pt x="111" y="61"/>
                </a:lnTo>
                <a:lnTo>
                  <a:pt x="116" y="57"/>
                </a:lnTo>
                <a:lnTo>
                  <a:pt x="118" y="53"/>
                </a:lnTo>
                <a:lnTo>
                  <a:pt x="120" y="48"/>
                </a:lnTo>
                <a:lnTo>
                  <a:pt x="122" y="42"/>
                </a:lnTo>
                <a:lnTo>
                  <a:pt x="122" y="36"/>
                </a:lnTo>
                <a:lnTo>
                  <a:pt x="122" y="27"/>
                </a:lnTo>
                <a:lnTo>
                  <a:pt x="122" y="21"/>
                </a:lnTo>
                <a:lnTo>
                  <a:pt x="122" y="17"/>
                </a:lnTo>
                <a:lnTo>
                  <a:pt x="118" y="12"/>
                </a:lnTo>
                <a:lnTo>
                  <a:pt x="116" y="8"/>
                </a:lnTo>
                <a:lnTo>
                  <a:pt x="111" y="4"/>
                </a:lnTo>
                <a:lnTo>
                  <a:pt x="107" y="4"/>
                </a:lnTo>
                <a:lnTo>
                  <a:pt x="102" y="2"/>
                </a:lnTo>
                <a:lnTo>
                  <a:pt x="98" y="2"/>
                </a:lnTo>
                <a:lnTo>
                  <a:pt x="91" y="2"/>
                </a:lnTo>
                <a:lnTo>
                  <a:pt x="85" y="2"/>
                </a:lnTo>
                <a:lnTo>
                  <a:pt x="78" y="4"/>
                </a:lnTo>
                <a:lnTo>
                  <a:pt x="74" y="6"/>
                </a:lnTo>
                <a:lnTo>
                  <a:pt x="69" y="10"/>
                </a:lnTo>
                <a:lnTo>
                  <a:pt x="65" y="14"/>
                </a:lnTo>
                <a:lnTo>
                  <a:pt x="62" y="19"/>
                </a:lnTo>
                <a:lnTo>
                  <a:pt x="60" y="23"/>
                </a:lnTo>
                <a:lnTo>
                  <a:pt x="58" y="23"/>
                </a:lnTo>
                <a:lnTo>
                  <a:pt x="56" y="25"/>
                </a:lnTo>
                <a:lnTo>
                  <a:pt x="56" y="29"/>
                </a:lnTo>
                <a:lnTo>
                  <a:pt x="56" y="34"/>
                </a:lnTo>
                <a:lnTo>
                  <a:pt x="58" y="36"/>
                </a:lnTo>
                <a:lnTo>
                  <a:pt x="60" y="38"/>
                </a:lnTo>
                <a:lnTo>
                  <a:pt x="65" y="40"/>
                </a:lnTo>
                <a:lnTo>
                  <a:pt x="69" y="38"/>
                </a:lnTo>
                <a:lnTo>
                  <a:pt x="71" y="36"/>
                </a:lnTo>
                <a:lnTo>
                  <a:pt x="74" y="36"/>
                </a:lnTo>
                <a:lnTo>
                  <a:pt x="76" y="34"/>
                </a:lnTo>
                <a:lnTo>
                  <a:pt x="76" y="31"/>
                </a:lnTo>
                <a:lnTo>
                  <a:pt x="76" y="29"/>
                </a:lnTo>
                <a:lnTo>
                  <a:pt x="76" y="27"/>
                </a:lnTo>
                <a:lnTo>
                  <a:pt x="76" y="25"/>
                </a:lnTo>
                <a:lnTo>
                  <a:pt x="78" y="23"/>
                </a:lnTo>
                <a:lnTo>
                  <a:pt x="80" y="21"/>
                </a:lnTo>
                <a:lnTo>
                  <a:pt x="82" y="19"/>
                </a:lnTo>
                <a:lnTo>
                  <a:pt x="85" y="17"/>
                </a:lnTo>
                <a:lnTo>
                  <a:pt x="89" y="14"/>
                </a:lnTo>
                <a:lnTo>
                  <a:pt x="91" y="14"/>
                </a:lnTo>
                <a:lnTo>
                  <a:pt x="96" y="14"/>
                </a:lnTo>
                <a:lnTo>
                  <a:pt x="100" y="14"/>
                </a:lnTo>
                <a:lnTo>
                  <a:pt x="105" y="17"/>
                </a:lnTo>
                <a:lnTo>
                  <a:pt x="107" y="21"/>
                </a:lnTo>
                <a:lnTo>
                  <a:pt x="107" y="27"/>
                </a:lnTo>
                <a:lnTo>
                  <a:pt x="107" y="31"/>
                </a:lnTo>
                <a:lnTo>
                  <a:pt x="107" y="36"/>
                </a:lnTo>
                <a:lnTo>
                  <a:pt x="107" y="38"/>
                </a:lnTo>
                <a:lnTo>
                  <a:pt x="105" y="42"/>
                </a:lnTo>
                <a:lnTo>
                  <a:pt x="102" y="46"/>
                </a:lnTo>
                <a:lnTo>
                  <a:pt x="102" y="48"/>
                </a:lnTo>
                <a:lnTo>
                  <a:pt x="98" y="53"/>
                </a:lnTo>
                <a:lnTo>
                  <a:pt x="96" y="55"/>
                </a:lnTo>
                <a:lnTo>
                  <a:pt x="94" y="59"/>
                </a:lnTo>
                <a:lnTo>
                  <a:pt x="89" y="61"/>
                </a:lnTo>
                <a:lnTo>
                  <a:pt x="85" y="63"/>
                </a:lnTo>
                <a:lnTo>
                  <a:pt x="82" y="67"/>
                </a:lnTo>
                <a:lnTo>
                  <a:pt x="78" y="72"/>
                </a:lnTo>
                <a:lnTo>
                  <a:pt x="74" y="76"/>
                </a:lnTo>
                <a:lnTo>
                  <a:pt x="69" y="82"/>
                </a:lnTo>
                <a:lnTo>
                  <a:pt x="65" y="89"/>
                </a:lnTo>
                <a:lnTo>
                  <a:pt x="62" y="93"/>
                </a:lnTo>
                <a:lnTo>
                  <a:pt x="62" y="95"/>
                </a:lnTo>
                <a:lnTo>
                  <a:pt x="60" y="97"/>
                </a:lnTo>
                <a:lnTo>
                  <a:pt x="58" y="99"/>
                </a:lnTo>
                <a:lnTo>
                  <a:pt x="56" y="104"/>
                </a:lnTo>
                <a:lnTo>
                  <a:pt x="56" y="108"/>
                </a:lnTo>
                <a:lnTo>
                  <a:pt x="54" y="112"/>
                </a:lnTo>
                <a:lnTo>
                  <a:pt x="54" y="114"/>
                </a:lnTo>
                <a:lnTo>
                  <a:pt x="56" y="116"/>
                </a:lnTo>
                <a:lnTo>
                  <a:pt x="58" y="118"/>
                </a:lnTo>
                <a:lnTo>
                  <a:pt x="62" y="118"/>
                </a:lnTo>
                <a:lnTo>
                  <a:pt x="65" y="118"/>
                </a:lnTo>
                <a:lnTo>
                  <a:pt x="67" y="118"/>
                </a:lnTo>
                <a:lnTo>
                  <a:pt x="69" y="116"/>
                </a:lnTo>
                <a:lnTo>
                  <a:pt x="122" y="116"/>
                </a:lnTo>
                <a:lnTo>
                  <a:pt x="125" y="116"/>
                </a:lnTo>
                <a:lnTo>
                  <a:pt x="127" y="114"/>
                </a:lnTo>
                <a:lnTo>
                  <a:pt x="127" y="112"/>
                </a:lnTo>
                <a:lnTo>
                  <a:pt x="127"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0" name="Google Shape;180;p14"/>
          <p:cNvSpPr/>
          <p:nvPr/>
        </p:nvSpPr>
        <p:spPr>
          <a:xfrm>
            <a:off x="817563" y="4657725"/>
            <a:ext cx="144462" cy="180975"/>
          </a:xfrm>
          <a:custGeom>
            <a:rect b="b" l="l" r="r" t="t"/>
            <a:pathLst>
              <a:path extrusionOk="0" h="114" w="91">
                <a:moveTo>
                  <a:pt x="53" y="78"/>
                </a:moveTo>
                <a:lnTo>
                  <a:pt x="53" y="104"/>
                </a:lnTo>
                <a:lnTo>
                  <a:pt x="53" y="106"/>
                </a:lnTo>
                <a:lnTo>
                  <a:pt x="53" y="108"/>
                </a:lnTo>
                <a:lnTo>
                  <a:pt x="53" y="110"/>
                </a:lnTo>
                <a:lnTo>
                  <a:pt x="53" y="112"/>
                </a:lnTo>
                <a:lnTo>
                  <a:pt x="58" y="114"/>
                </a:lnTo>
                <a:lnTo>
                  <a:pt x="60" y="114"/>
                </a:lnTo>
                <a:lnTo>
                  <a:pt x="67" y="114"/>
                </a:lnTo>
                <a:lnTo>
                  <a:pt x="71" y="112"/>
                </a:lnTo>
                <a:lnTo>
                  <a:pt x="73" y="110"/>
                </a:lnTo>
                <a:lnTo>
                  <a:pt x="73" y="108"/>
                </a:lnTo>
                <a:lnTo>
                  <a:pt x="73" y="106"/>
                </a:lnTo>
                <a:lnTo>
                  <a:pt x="71" y="104"/>
                </a:lnTo>
                <a:lnTo>
                  <a:pt x="71" y="76"/>
                </a:lnTo>
                <a:lnTo>
                  <a:pt x="80" y="74"/>
                </a:lnTo>
                <a:lnTo>
                  <a:pt x="80" y="76"/>
                </a:lnTo>
                <a:lnTo>
                  <a:pt x="82" y="76"/>
                </a:lnTo>
                <a:lnTo>
                  <a:pt x="84" y="76"/>
                </a:lnTo>
                <a:lnTo>
                  <a:pt x="87" y="76"/>
                </a:lnTo>
                <a:lnTo>
                  <a:pt x="89" y="74"/>
                </a:lnTo>
                <a:lnTo>
                  <a:pt x="89" y="72"/>
                </a:lnTo>
                <a:lnTo>
                  <a:pt x="91" y="68"/>
                </a:lnTo>
                <a:lnTo>
                  <a:pt x="89" y="63"/>
                </a:lnTo>
                <a:lnTo>
                  <a:pt x="89" y="61"/>
                </a:lnTo>
                <a:lnTo>
                  <a:pt x="87" y="59"/>
                </a:lnTo>
                <a:lnTo>
                  <a:pt x="84" y="59"/>
                </a:lnTo>
                <a:lnTo>
                  <a:pt x="82" y="59"/>
                </a:lnTo>
                <a:lnTo>
                  <a:pt x="80" y="59"/>
                </a:lnTo>
                <a:lnTo>
                  <a:pt x="80" y="61"/>
                </a:lnTo>
                <a:lnTo>
                  <a:pt x="71" y="63"/>
                </a:lnTo>
                <a:lnTo>
                  <a:pt x="71" y="15"/>
                </a:lnTo>
                <a:lnTo>
                  <a:pt x="71" y="12"/>
                </a:lnTo>
                <a:lnTo>
                  <a:pt x="71" y="10"/>
                </a:lnTo>
                <a:lnTo>
                  <a:pt x="73" y="8"/>
                </a:lnTo>
                <a:lnTo>
                  <a:pt x="71" y="4"/>
                </a:lnTo>
                <a:lnTo>
                  <a:pt x="69" y="2"/>
                </a:lnTo>
                <a:lnTo>
                  <a:pt x="67" y="2"/>
                </a:lnTo>
                <a:lnTo>
                  <a:pt x="62" y="0"/>
                </a:lnTo>
                <a:lnTo>
                  <a:pt x="58" y="2"/>
                </a:lnTo>
                <a:lnTo>
                  <a:pt x="56" y="2"/>
                </a:lnTo>
                <a:lnTo>
                  <a:pt x="53" y="4"/>
                </a:lnTo>
                <a:lnTo>
                  <a:pt x="51" y="6"/>
                </a:lnTo>
                <a:lnTo>
                  <a:pt x="7" y="72"/>
                </a:lnTo>
                <a:lnTo>
                  <a:pt x="4" y="72"/>
                </a:lnTo>
                <a:lnTo>
                  <a:pt x="2" y="74"/>
                </a:lnTo>
                <a:lnTo>
                  <a:pt x="2" y="76"/>
                </a:lnTo>
                <a:lnTo>
                  <a:pt x="0" y="78"/>
                </a:lnTo>
                <a:lnTo>
                  <a:pt x="2" y="82"/>
                </a:lnTo>
                <a:lnTo>
                  <a:pt x="2" y="85"/>
                </a:lnTo>
                <a:lnTo>
                  <a:pt x="4" y="87"/>
                </a:lnTo>
                <a:lnTo>
                  <a:pt x="9" y="87"/>
                </a:lnTo>
                <a:lnTo>
                  <a:pt x="11" y="87"/>
                </a:lnTo>
                <a:lnTo>
                  <a:pt x="13" y="87"/>
                </a:lnTo>
                <a:lnTo>
                  <a:pt x="13" y="85"/>
                </a:lnTo>
                <a:lnTo>
                  <a:pt x="16" y="85"/>
                </a:lnTo>
                <a:lnTo>
                  <a:pt x="53" y="78"/>
                </a:lnTo>
                <a:close/>
                <a:moveTo>
                  <a:pt x="53" y="65"/>
                </a:moveTo>
                <a:lnTo>
                  <a:pt x="22" y="70"/>
                </a:lnTo>
                <a:lnTo>
                  <a:pt x="53" y="23"/>
                </a:lnTo>
                <a:lnTo>
                  <a:pt x="53" y="6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1" name="Google Shape;181;p14"/>
          <p:cNvSpPr/>
          <p:nvPr/>
        </p:nvSpPr>
        <p:spPr>
          <a:xfrm>
            <a:off x="1268413" y="4654550"/>
            <a:ext cx="222250" cy="187325"/>
          </a:xfrm>
          <a:custGeom>
            <a:rect b="b" l="l" r="r" t="t"/>
            <a:pathLst>
              <a:path extrusionOk="0" h="118" w="140">
                <a:moveTo>
                  <a:pt x="20" y="27"/>
                </a:moveTo>
                <a:lnTo>
                  <a:pt x="20" y="106"/>
                </a:lnTo>
                <a:lnTo>
                  <a:pt x="18" y="108"/>
                </a:lnTo>
                <a:lnTo>
                  <a:pt x="18" y="110"/>
                </a:lnTo>
                <a:lnTo>
                  <a:pt x="18" y="112"/>
                </a:lnTo>
                <a:lnTo>
                  <a:pt x="18" y="114"/>
                </a:lnTo>
                <a:lnTo>
                  <a:pt x="20" y="116"/>
                </a:lnTo>
                <a:lnTo>
                  <a:pt x="22" y="116"/>
                </a:lnTo>
                <a:lnTo>
                  <a:pt x="27" y="116"/>
                </a:lnTo>
                <a:lnTo>
                  <a:pt x="34" y="116"/>
                </a:lnTo>
                <a:lnTo>
                  <a:pt x="36" y="114"/>
                </a:lnTo>
                <a:lnTo>
                  <a:pt x="38" y="112"/>
                </a:lnTo>
                <a:lnTo>
                  <a:pt x="38" y="110"/>
                </a:lnTo>
                <a:lnTo>
                  <a:pt x="38" y="108"/>
                </a:lnTo>
                <a:lnTo>
                  <a:pt x="36" y="106"/>
                </a:lnTo>
                <a:lnTo>
                  <a:pt x="36" y="12"/>
                </a:lnTo>
                <a:lnTo>
                  <a:pt x="36" y="10"/>
                </a:lnTo>
                <a:lnTo>
                  <a:pt x="38" y="8"/>
                </a:lnTo>
                <a:lnTo>
                  <a:pt x="38" y="6"/>
                </a:lnTo>
                <a:lnTo>
                  <a:pt x="36" y="4"/>
                </a:lnTo>
                <a:lnTo>
                  <a:pt x="36" y="2"/>
                </a:lnTo>
                <a:lnTo>
                  <a:pt x="34" y="2"/>
                </a:lnTo>
                <a:lnTo>
                  <a:pt x="31" y="0"/>
                </a:lnTo>
                <a:lnTo>
                  <a:pt x="29" y="2"/>
                </a:lnTo>
                <a:lnTo>
                  <a:pt x="27" y="4"/>
                </a:lnTo>
                <a:lnTo>
                  <a:pt x="25" y="4"/>
                </a:lnTo>
                <a:lnTo>
                  <a:pt x="9" y="21"/>
                </a:lnTo>
                <a:lnTo>
                  <a:pt x="7" y="21"/>
                </a:lnTo>
                <a:lnTo>
                  <a:pt x="2" y="23"/>
                </a:lnTo>
                <a:lnTo>
                  <a:pt x="2" y="25"/>
                </a:lnTo>
                <a:lnTo>
                  <a:pt x="0" y="29"/>
                </a:lnTo>
                <a:lnTo>
                  <a:pt x="2" y="31"/>
                </a:lnTo>
                <a:lnTo>
                  <a:pt x="2" y="36"/>
                </a:lnTo>
                <a:lnTo>
                  <a:pt x="5" y="38"/>
                </a:lnTo>
                <a:lnTo>
                  <a:pt x="9" y="38"/>
                </a:lnTo>
                <a:lnTo>
                  <a:pt x="11" y="38"/>
                </a:lnTo>
                <a:lnTo>
                  <a:pt x="14" y="36"/>
                </a:lnTo>
                <a:lnTo>
                  <a:pt x="16" y="31"/>
                </a:lnTo>
                <a:lnTo>
                  <a:pt x="20" y="27"/>
                </a:lnTo>
                <a:close/>
                <a:moveTo>
                  <a:pt x="107" y="2"/>
                </a:moveTo>
                <a:lnTo>
                  <a:pt x="98" y="2"/>
                </a:lnTo>
                <a:lnTo>
                  <a:pt x="89" y="4"/>
                </a:lnTo>
                <a:lnTo>
                  <a:pt x="82" y="10"/>
                </a:lnTo>
                <a:lnTo>
                  <a:pt x="73" y="17"/>
                </a:lnTo>
                <a:lnTo>
                  <a:pt x="67" y="27"/>
                </a:lnTo>
                <a:lnTo>
                  <a:pt x="60" y="40"/>
                </a:lnTo>
                <a:lnTo>
                  <a:pt x="56" y="57"/>
                </a:lnTo>
                <a:lnTo>
                  <a:pt x="56" y="78"/>
                </a:lnTo>
                <a:lnTo>
                  <a:pt x="56" y="87"/>
                </a:lnTo>
                <a:lnTo>
                  <a:pt x="58" y="95"/>
                </a:lnTo>
                <a:lnTo>
                  <a:pt x="60" y="104"/>
                </a:lnTo>
                <a:lnTo>
                  <a:pt x="65" y="108"/>
                </a:lnTo>
                <a:lnTo>
                  <a:pt x="69" y="112"/>
                </a:lnTo>
                <a:lnTo>
                  <a:pt x="76" y="116"/>
                </a:lnTo>
                <a:lnTo>
                  <a:pt x="82" y="118"/>
                </a:lnTo>
                <a:lnTo>
                  <a:pt x="89" y="118"/>
                </a:lnTo>
                <a:lnTo>
                  <a:pt x="93" y="118"/>
                </a:lnTo>
                <a:lnTo>
                  <a:pt x="102" y="114"/>
                </a:lnTo>
                <a:lnTo>
                  <a:pt x="111" y="110"/>
                </a:lnTo>
                <a:lnTo>
                  <a:pt x="120" y="104"/>
                </a:lnTo>
                <a:lnTo>
                  <a:pt x="129" y="93"/>
                </a:lnTo>
                <a:lnTo>
                  <a:pt x="136" y="80"/>
                </a:lnTo>
                <a:lnTo>
                  <a:pt x="138" y="63"/>
                </a:lnTo>
                <a:lnTo>
                  <a:pt x="140" y="42"/>
                </a:lnTo>
                <a:lnTo>
                  <a:pt x="140" y="31"/>
                </a:lnTo>
                <a:lnTo>
                  <a:pt x="138" y="23"/>
                </a:lnTo>
                <a:lnTo>
                  <a:pt x="133" y="17"/>
                </a:lnTo>
                <a:lnTo>
                  <a:pt x="129" y="10"/>
                </a:lnTo>
                <a:lnTo>
                  <a:pt x="122" y="6"/>
                </a:lnTo>
                <a:lnTo>
                  <a:pt x="116" y="4"/>
                </a:lnTo>
                <a:lnTo>
                  <a:pt x="111" y="2"/>
                </a:lnTo>
                <a:lnTo>
                  <a:pt x="107" y="2"/>
                </a:lnTo>
                <a:close/>
                <a:moveTo>
                  <a:pt x="107" y="17"/>
                </a:moveTo>
                <a:lnTo>
                  <a:pt x="109" y="17"/>
                </a:lnTo>
                <a:lnTo>
                  <a:pt x="113" y="17"/>
                </a:lnTo>
                <a:lnTo>
                  <a:pt x="116" y="19"/>
                </a:lnTo>
                <a:lnTo>
                  <a:pt x="120" y="23"/>
                </a:lnTo>
                <a:lnTo>
                  <a:pt x="122" y="27"/>
                </a:lnTo>
                <a:lnTo>
                  <a:pt x="122" y="31"/>
                </a:lnTo>
                <a:lnTo>
                  <a:pt x="125" y="36"/>
                </a:lnTo>
                <a:lnTo>
                  <a:pt x="125" y="42"/>
                </a:lnTo>
                <a:lnTo>
                  <a:pt x="122" y="59"/>
                </a:lnTo>
                <a:lnTo>
                  <a:pt x="120" y="72"/>
                </a:lnTo>
                <a:lnTo>
                  <a:pt x="116" y="82"/>
                </a:lnTo>
                <a:lnTo>
                  <a:pt x="111" y="91"/>
                </a:lnTo>
                <a:lnTo>
                  <a:pt x="105" y="97"/>
                </a:lnTo>
                <a:lnTo>
                  <a:pt x="98" y="101"/>
                </a:lnTo>
                <a:lnTo>
                  <a:pt x="93" y="104"/>
                </a:lnTo>
                <a:lnTo>
                  <a:pt x="89" y="106"/>
                </a:lnTo>
                <a:lnTo>
                  <a:pt x="85" y="104"/>
                </a:lnTo>
                <a:lnTo>
                  <a:pt x="82" y="104"/>
                </a:lnTo>
                <a:lnTo>
                  <a:pt x="80" y="101"/>
                </a:lnTo>
                <a:lnTo>
                  <a:pt x="78" y="99"/>
                </a:lnTo>
                <a:lnTo>
                  <a:pt x="76" y="95"/>
                </a:lnTo>
                <a:lnTo>
                  <a:pt x="73" y="89"/>
                </a:lnTo>
                <a:lnTo>
                  <a:pt x="73" y="84"/>
                </a:lnTo>
                <a:lnTo>
                  <a:pt x="71" y="76"/>
                </a:lnTo>
                <a:lnTo>
                  <a:pt x="73" y="61"/>
                </a:lnTo>
                <a:lnTo>
                  <a:pt x="76" y="48"/>
                </a:lnTo>
                <a:lnTo>
                  <a:pt x="78" y="38"/>
                </a:lnTo>
                <a:lnTo>
                  <a:pt x="82" y="29"/>
                </a:lnTo>
                <a:lnTo>
                  <a:pt x="89" y="23"/>
                </a:lnTo>
                <a:lnTo>
                  <a:pt x="93" y="19"/>
                </a:lnTo>
                <a:lnTo>
                  <a:pt x="100" y="17"/>
                </a:lnTo>
                <a:lnTo>
                  <a:pt x="107"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2" name="Google Shape;182;p14"/>
          <p:cNvSpPr/>
          <p:nvPr/>
        </p:nvSpPr>
        <p:spPr>
          <a:xfrm>
            <a:off x="1501775" y="4651375"/>
            <a:ext cx="280988" cy="190500"/>
          </a:xfrm>
          <a:custGeom>
            <a:rect b="b" l="l" r="r" t="t"/>
            <a:pathLst>
              <a:path extrusionOk="0" h="120" w="177">
                <a:moveTo>
                  <a:pt x="46" y="8"/>
                </a:moveTo>
                <a:lnTo>
                  <a:pt x="46" y="6"/>
                </a:lnTo>
                <a:lnTo>
                  <a:pt x="42" y="4"/>
                </a:lnTo>
                <a:lnTo>
                  <a:pt x="40" y="4"/>
                </a:lnTo>
                <a:lnTo>
                  <a:pt x="33" y="4"/>
                </a:lnTo>
                <a:lnTo>
                  <a:pt x="31" y="6"/>
                </a:lnTo>
                <a:lnTo>
                  <a:pt x="29" y="8"/>
                </a:lnTo>
                <a:lnTo>
                  <a:pt x="29" y="12"/>
                </a:lnTo>
                <a:lnTo>
                  <a:pt x="6" y="108"/>
                </a:lnTo>
                <a:lnTo>
                  <a:pt x="4" y="108"/>
                </a:lnTo>
                <a:lnTo>
                  <a:pt x="2" y="108"/>
                </a:lnTo>
                <a:lnTo>
                  <a:pt x="2" y="110"/>
                </a:lnTo>
                <a:lnTo>
                  <a:pt x="0" y="114"/>
                </a:lnTo>
                <a:lnTo>
                  <a:pt x="2" y="116"/>
                </a:lnTo>
                <a:lnTo>
                  <a:pt x="4" y="120"/>
                </a:lnTo>
                <a:lnTo>
                  <a:pt x="9" y="120"/>
                </a:lnTo>
                <a:lnTo>
                  <a:pt x="11" y="120"/>
                </a:lnTo>
                <a:lnTo>
                  <a:pt x="15" y="120"/>
                </a:lnTo>
                <a:lnTo>
                  <a:pt x="18" y="120"/>
                </a:lnTo>
                <a:lnTo>
                  <a:pt x="20" y="118"/>
                </a:lnTo>
                <a:lnTo>
                  <a:pt x="22" y="114"/>
                </a:lnTo>
                <a:lnTo>
                  <a:pt x="20" y="112"/>
                </a:lnTo>
                <a:lnTo>
                  <a:pt x="20" y="110"/>
                </a:lnTo>
                <a:lnTo>
                  <a:pt x="44" y="14"/>
                </a:lnTo>
                <a:lnTo>
                  <a:pt x="46" y="12"/>
                </a:lnTo>
                <a:lnTo>
                  <a:pt x="46" y="10"/>
                </a:lnTo>
                <a:lnTo>
                  <a:pt x="46" y="8"/>
                </a:lnTo>
                <a:close/>
                <a:moveTo>
                  <a:pt x="71" y="29"/>
                </a:moveTo>
                <a:lnTo>
                  <a:pt x="71" y="108"/>
                </a:lnTo>
                <a:lnTo>
                  <a:pt x="71" y="110"/>
                </a:lnTo>
                <a:lnTo>
                  <a:pt x="71" y="112"/>
                </a:lnTo>
                <a:lnTo>
                  <a:pt x="71" y="114"/>
                </a:lnTo>
                <a:lnTo>
                  <a:pt x="71" y="116"/>
                </a:lnTo>
                <a:lnTo>
                  <a:pt x="71" y="118"/>
                </a:lnTo>
                <a:lnTo>
                  <a:pt x="75" y="118"/>
                </a:lnTo>
                <a:lnTo>
                  <a:pt x="77" y="118"/>
                </a:lnTo>
                <a:lnTo>
                  <a:pt x="84" y="118"/>
                </a:lnTo>
                <a:lnTo>
                  <a:pt x="86" y="116"/>
                </a:lnTo>
                <a:lnTo>
                  <a:pt x="89" y="114"/>
                </a:lnTo>
                <a:lnTo>
                  <a:pt x="89" y="112"/>
                </a:lnTo>
                <a:lnTo>
                  <a:pt x="89" y="110"/>
                </a:lnTo>
                <a:lnTo>
                  <a:pt x="89" y="108"/>
                </a:lnTo>
                <a:lnTo>
                  <a:pt x="89" y="14"/>
                </a:lnTo>
                <a:lnTo>
                  <a:pt x="89" y="12"/>
                </a:lnTo>
                <a:lnTo>
                  <a:pt x="89" y="10"/>
                </a:lnTo>
                <a:lnTo>
                  <a:pt x="89" y="8"/>
                </a:lnTo>
                <a:lnTo>
                  <a:pt x="89" y="6"/>
                </a:lnTo>
                <a:lnTo>
                  <a:pt x="86" y="4"/>
                </a:lnTo>
                <a:lnTo>
                  <a:pt x="84" y="4"/>
                </a:lnTo>
                <a:lnTo>
                  <a:pt x="84" y="2"/>
                </a:lnTo>
                <a:lnTo>
                  <a:pt x="80" y="4"/>
                </a:lnTo>
                <a:lnTo>
                  <a:pt x="77" y="4"/>
                </a:lnTo>
                <a:lnTo>
                  <a:pt x="77" y="6"/>
                </a:lnTo>
                <a:lnTo>
                  <a:pt x="75" y="6"/>
                </a:lnTo>
                <a:lnTo>
                  <a:pt x="60" y="23"/>
                </a:lnTo>
                <a:lnTo>
                  <a:pt x="55" y="23"/>
                </a:lnTo>
                <a:lnTo>
                  <a:pt x="55" y="25"/>
                </a:lnTo>
                <a:lnTo>
                  <a:pt x="53" y="27"/>
                </a:lnTo>
                <a:lnTo>
                  <a:pt x="51" y="31"/>
                </a:lnTo>
                <a:lnTo>
                  <a:pt x="53" y="33"/>
                </a:lnTo>
                <a:lnTo>
                  <a:pt x="53" y="38"/>
                </a:lnTo>
                <a:lnTo>
                  <a:pt x="55" y="40"/>
                </a:lnTo>
                <a:lnTo>
                  <a:pt x="60" y="40"/>
                </a:lnTo>
                <a:lnTo>
                  <a:pt x="62" y="40"/>
                </a:lnTo>
                <a:lnTo>
                  <a:pt x="64" y="38"/>
                </a:lnTo>
                <a:lnTo>
                  <a:pt x="66" y="33"/>
                </a:lnTo>
                <a:lnTo>
                  <a:pt x="71" y="29"/>
                </a:lnTo>
                <a:close/>
                <a:moveTo>
                  <a:pt x="120" y="19"/>
                </a:moveTo>
                <a:lnTo>
                  <a:pt x="151" y="19"/>
                </a:lnTo>
                <a:lnTo>
                  <a:pt x="153" y="19"/>
                </a:lnTo>
                <a:lnTo>
                  <a:pt x="155" y="19"/>
                </a:lnTo>
                <a:lnTo>
                  <a:pt x="120" y="99"/>
                </a:lnTo>
                <a:lnTo>
                  <a:pt x="120" y="101"/>
                </a:lnTo>
                <a:lnTo>
                  <a:pt x="117" y="106"/>
                </a:lnTo>
                <a:lnTo>
                  <a:pt x="117" y="110"/>
                </a:lnTo>
                <a:lnTo>
                  <a:pt x="115" y="114"/>
                </a:lnTo>
                <a:lnTo>
                  <a:pt x="117" y="116"/>
                </a:lnTo>
                <a:lnTo>
                  <a:pt x="117" y="118"/>
                </a:lnTo>
                <a:lnTo>
                  <a:pt x="120" y="120"/>
                </a:lnTo>
                <a:lnTo>
                  <a:pt x="122" y="120"/>
                </a:lnTo>
                <a:lnTo>
                  <a:pt x="126" y="120"/>
                </a:lnTo>
                <a:lnTo>
                  <a:pt x="131" y="118"/>
                </a:lnTo>
                <a:lnTo>
                  <a:pt x="133" y="116"/>
                </a:lnTo>
                <a:lnTo>
                  <a:pt x="133" y="110"/>
                </a:lnTo>
                <a:lnTo>
                  <a:pt x="135" y="108"/>
                </a:lnTo>
                <a:lnTo>
                  <a:pt x="135" y="103"/>
                </a:lnTo>
                <a:lnTo>
                  <a:pt x="137" y="99"/>
                </a:lnTo>
                <a:lnTo>
                  <a:pt x="140" y="93"/>
                </a:lnTo>
                <a:lnTo>
                  <a:pt x="142" y="86"/>
                </a:lnTo>
                <a:lnTo>
                  <a:pt x="144" y="80"/>
                </a:lnTo>
                <a:lnTo>
                  <a:pt x="149" y="72"/>
                </a:lnTo>
                <a:lnTo>
                  <a:pt x="151" y="63"/>
                </a:lnTo>
                <a:lnTo>
                  <a:pt x="155" y="55"/>
                </a:lnTo>
                <a:lnTo>
                  <a:pt x="160" y="46"/>
                </a:lnTo>
                <a:lnTo>
                  <a:pt x="162" y="40"/>
                </a:lnTo>
                <a:lnTo>
                  <a:pt x="164" y="33"/>
                </a:lnTo>
                <a:lnTo>
                  <a:pt x="168" y="27"/>
                </a:lnTo>
                <a:lnTo>
                  <a:pt x="171" y="21"/>
                </a:lnTo>
                <a:lnTo>
                  <a:pt x="171" y="19"/>
                </a:lnTo>
                <a:lnTo>
                  <a:pt x="173" y="14"/>
                </a:lnTo>
                <a:lnTo>
                  <a:pt x="175" y="12"/>
                </a:lnTo>
                <a:lnTo>
                  <a:pt x="177" y="10"/>
                </a:lnTo>
                <a:lnTo>
                  <a:pt x="177" y="8"/>
                </a:lnTo>
                <a:lnTo>
                  <a:pt x="177" y="6"/>
                </a:lnTo>
                <a:lnTo>
                  <a:pt x="177" y="2"/>
                </a:lnTo>
                <a:lnTo>
                  <a:pt x="175" y="0"/>
                </a:lnTo>
                <a:lnTo>
                  <a:pt x="173" y="0"/>
                </a:lnTo>
                <a:lnTo>
                  <a:pt x="168" y="0"/>
                </a:lnTo>
                <a:lnTo>
                  <a:pt x="166" y="0"/>
                </a:lnTo>
                <a:lnTo>
                  <a:pt x="164" y="0"/>
                </a:lnTo>
                <a:lnTo>
                  <a:pt x="162" y="0"/>
                </a:lnTo>
                <a:lnTo>
                  <a:pt x="162" y="2"/>
                </a:lnTo>
                <a:lnTo>
                  <a:pt x="162" y="4"/>
                </a:lnTo>
                <a:lnTo>
                  <a:pt x="160" y="4"/>
                </a:lnTo>
                <a:lnTo>
                  <a:pt x="157" y="4"/>
                </a:lnTo>
                <a:lnTo>
                  <a:pt x="115" y="6"/>
                </a:lnTo>
                <a:lnTo>
                  <a:pt x="111" y="6"/>
                </a:lnTo>
                <a:lnTo>
                  <a:pt x="109" y="8"/>
                </a:lnTo>
                <a:lnTo>
                  <a:pt x="106" y="10"/>
                </a:lnTo>
                <a:lnTo>
                  <a:pt x="106" y="12"/>
                </a:lnTo>
                <a:lnTo>
                  <a:pt x="106" y="23"/>
                </a:lnTo>
                <a:lnTo>
                  <a:pt x="106" y="25"/>
                </a:lnTo>
                <a:lnTo>
                  <a:pt x="104" y="25"/>
                </a:lnTo>
                <a:lnTo>
                  <a:pt x="104" y="27"/>
                </a:lnTo>
                <a:lnTo>
                  <a:pt x="104" y="29"/>
                </a:lnTo>
                <a:lnTo>
                  <a:pt x="106" y="31"/>
                </a:lnTo>
                <a:lnTo>
                  <a:pt x="109" y="33"/>
                </a:lnTo>
                <a:lnTo>
                  <a:pt x="113" y="33"/>
                </a:lnTo>
                <a:lnTo>
                  <a:pt x="117" y="33"/>
                </a:lnTo>
                <a:lnTo>
                  <a:pt x="120" y="31"/>
                </a:lnTo>
                <a:lnTo>
                  <a:pt x="122" y="29"/>
                </a:lnTo>
                <a:lnTo>
                  <a:pt x="122" y="27"/>
                </a:lnTo>
                <a:lnTo>
                  <a:pt x="122" y="25"/>
                </a:lnTo>
                <a:lnTo>
                  <a:pt x="120" y="25"/>
                </a:lnTo>
                <a:lnTo>
                  <a:pt x="120" y="19"/>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3" name="Google Shape;183;p14"/>
          <p:cNvSpPr/>
          <p:nvPr/>
        </p:nvSpPr>
        <p:spPr>
          <a:xfrm>
            <a:off x="2036763" y="4657725"/>
            <a:ext cx="233362" cy="188913"/>
          </a:xfrm>
          <a:custGeom>
            <a:rect b="b" l="l" r="r" t="t"/>
            <a:pathLst>
              <a:path extrusionOk="0" h="119" w="147">
                <a:moveTo>
                  <a:pt x="47" y="0"/>
                </a:moveTo>
                <a:lnTo>
                  <a:pt x="38" y="2"/>
                </a:lnTo>
                <a:lnTo>
                  <a:pt x="29" y="4"/>
                </a:lnTo>
                <a:lnTo>
                  <a:pt x="20" y="8"/>
                </a:lnTo>
                <a:lnTo>
                  <a:pt x="14" y="15"/>
                </a:lnTo>
                <a:lnTo>
                  <a:pt x="9" y="21"/>
                </a:lnTo>
                <a:lnTo>
                  <a:pt x="5" y="27"/>
                </a:lnTo>
                <a:lnTo>
                  <a:pt x="0" y="34"/>
                </a:lnTo>
                <a:lnTo>
                  <a:pt x="0" y="42"/>
                </a:lnTo>
                <a:lnTo>
                  <a:pt x="0" y="46"/>
                </a:lnTo>
                <a:lnTo>
                  <a:pt x="2" y="53"/>
                </a:lnTo>
                <a:lnTo>
                  <a:pt x="5" y="55"/>
                </a:lnTo>
                <a:lnTo>
                  <a:pt x="7" y="59"/>
                </a:lnTo>
                <a:lnTo>
                  <a:pt x="9" y="61"/>
                </a:lnTo>
                <a:lnTo>
                  <a:pt x="14" y="63"/>
                </a:lnTo>
                <a:lnTo>
                  <a:pt x="16" y="63"/>
                </a:lnTo>
                <a:lnTo>
                  <a:pt x="20" y="63"/>
                </a:lnTo>
                <a:lnTo>
                  <a:pt x="22" y="63"/>
                </a:lnTo>
                <a:lnTo>
                  <a:pt x="25" y="63"/>
                </a:lnTo>
                <a:lnTo>
                  <a:pt x="27" y="63"/>
                </a:lnTo>
                <a:lnTo>
                  <a:pt x="29" y="63"/>
                </a:lnTo>
                <a:lnTo>
                  <a:pt x="31" y="61"/>
                </a:lnTo>
                <a:lnTo>
                  <a:pt x="34" y="61"/>
                </a:lnTo>
                <a:lnTo>
                  <a:pt x="36" y="61"/>
                </a:lnTo>
                <a:lnTo>
                  <a:pt x="40" y="59"/>
                </a:lnTo>
                <a:lnTo>
                  <a:pt x="45" y="57"/>
                </a:lnTo>
                <a:lnTo>
                  <a:pt x="49" y="57"/>
                </a:lnTo>
                <a:lnTo>
                  <a:pt x="54" y="55"/>
                </a:lnTo>
                <a:lnTo>
                  <a:pt x="58" y="55"/>
                </a:lnTo>
                <a:lnTo>
                  <a:pt x="60" y="57"/>
                </a:lnTo>
                <a:lnTo>
                  <a:pt x="65" y="57"/>
                </a:lnTo>
                <a:lnTo>
                  <a:pt x="65" y="61"/>
                </a:lnTo>
                <a:lnTo>
                  <a:pt x="67" y="65"/>
                </a:lnTo>
                <a:lnTo>
                  <a:pt x="67" y="70"/>
                </a:lnTo>
                <a:lnTo>
                  <a:pt x="65" y="76"/>
                </a:lnTo>
                <a:lnTo>
                  <a:pt x="65" y="80"/>
                </a:lnTo>
                <a:lnTo>
                  <a:pt x="62" y="85"/>
                </a:lnTo>
                <a:lnTo>
                  <a:pt x="60" y="89"/>
                </a:lnTo>
                <a:lnTo>
                  <a:pt x="56" y="91"/>
                </a:lnTo>
                <a:lnTo>
                  <a:pt x="51" y="95"/>
                </a:lnTo>
                <a:lnTo>
                  <a:pt x="47" y="97"/>
                </a:lnTo>
                <a:lnTo>
                  <a:pt x="42" y="99"/>
                </a:lnTo>
                <a:lnTo>
                  <a:pt x="38" y="102"/>
                </a:lnTo>
                <a:lnTo>
                  <a:pt x="34" y="104"/>
                </a:lnTo>
                <a:lnTo>
                  <a:pt x="27" y="104"/>
                </a:lnTo>
                <a:lnTo>
                  <a:pt x="25" y="104"/>
                </a:lnTo>
                <a:lnTo>
                  <a:pt x="22" y="102"/>
                </a:lnTo>
                <a:lnTo>
                  <a:pt x="20" y="99"/>
                </a:lnTo>
                <a:lnTo>
                  <a:pt x="18" y="95"/>
                </a:lnTo>
                <a:lnTo>
                  <a:pt x="18" y="91"/>
                </a:lnTo>
                <a:lnTo>
                  <a:pt x="18" y="89"/>
                </a:lnTo>
                <a:lnTo>
                  <a:pt x="14" y="87"/>
                </a:lnTo>
                <a:lnTo>
                  <a:pt x="11" y="85"/>
                </a:lnTo>
                <a:lnTo>
                  <a:pt x="7" y="85"/>
                </a:lnTo>
                <a:lnTo>
                  <a:pt x="2" y="89"/>
                </a:lnTo>
                <a:lnTo>
                  <a:pt x="0" y="91"/>
                </a:lnTo>
                <a:lnTo>
                  <a:pt x="0" y="93"/>
                </a:lnTo>
                <a:lnTo>
                  <a:pt x="0" y="97"/>
                </a:lnTo>
                <a:lnTo>
                  <a:pt x="2" y="99"/>
                </a:lnTo>
                <a:lnTo>
                  <a:pt x="5" y="104"/>
                </a:lnTo>
                <a:lnTo>
                  <a:pt x="7" y="108"/>
                </a:lnTo>
                <a:lnTo>
                  <a:pt x="11" y="110"/>
                </a:lnTo>
                <a:lnTo>
                  <a:pt x="16" y="114"/>
                </a:lnTo>
                <a:lnTo>
                  <a:pt x="20" y="116"/>
                </a:lnTo>
                <a:lnTo>
                  <a:pt x="27" y="116"/>
                </a:lnTo>
                <a:lnTo>
                  <a:pt x="34" y="116"/>
                </a:lnTo>
                <a:lnTo>
                  <a:pt x="40" y="114"/>
                </a:lnTo>
                <a:lnTo>
                  <a:pt x="47" y="112"/>
                </a:lnTo>
                <a:lnTo>
                  <a:pt x="54" y="110"/>
                </a:lnTo>
                <a:lnTo>
                  <a:pt x="60" y="106"/>
                </a:lnTo>
                <a:lnTo>
                  <a:pt x="67" y="102"/>
                </a:lnTo>
                <a:lnTo>
                  <a:pt x="71" y="97"/>
                </a:lnTo>
                <a:lnTo>
                  <a:pt x="76" y="91"/>
                </a:lnTo>
                <a:lnTo>
                  <a:pt x="78" y="87"/>
                </a:lnTo>
                <a:lnTo>
                  <a:pt x="78" y="85"/>
                </a:lnTo>
                <a:lnTo>
                  <a:pt x="80" y="82"/>
                </a:lnTo>
                <a:lnTo>
                  <a:pt x="80" y="78"/>
                </a:lnTo>
                <a:lnTo>
                  <a:pt x="82" y="76"/>
                </a:lnTo>
                <a:lnTo>
                  <a:pt x="82" y="72"/>
                </a:lnTo>
                <a:lnTo>
                  <a:pt x="82" y="70"/>
                </a:lnTo>
                <a:lnTo>
                  <a:pt x="82" y="65"/>
                </a:lnTo>
                <a:lnTo>
                  <a:pt x="82" y="59"/>
                </a:lnTo>
                <a:lnTo>
                  <a:pt x="80" y="55"/>
                </a:lnTo>
                <a:lnTo>
                  <a:pt x="80" y="51"/>
                </a:lnTo>
                <a:lnTo>
                  <a:pt x="76" y="46"/>
                </a:lnTo>
                <a:lnTo>
                  <a:pt x="73" y="44"/>
                </a:lnTo>
                <a:lnTo>
                  <a:pt x="69" y="42"/>
                </a:lnTo>
                <a:lnTo>
                  <a:pt x="67" y="42"/>
                </a:lnTo>
                <a:lnTo>
                  <a:pt x="62" y="40"/>
                </a:lnTo>
                <a:lnTo>
                  <a:pt x="58" y="40"/>
                </a:lnTo>
                <a:lnTo>
                  <a:pt x="56" y="42"/>
                </a:lnTo>
                <a:lnTo>
                  <a:pt x="54" y="42"/>
                </a:lnTo>
                <a:lnTo>
                  <a:pt x="51" y="42"/>
                </a:lnTo>
                <a:lnTo>
                  <a:pt x="49" y="42"/>
                </a:lnTo>
                <a:lnTo>
                  <a:pt x="47" y="44"/>
                </a:lnTo>
                <a:lnTo>
                  <a:pt x="45" y="44"/>
                </a:lnTo>
                <a:lnTo>
                  <a:pt x="40" y="46"/>
                </a:lnTo>
                <a:lnTo>
                  <a:pt x="36" y="46"/>
                </a:lnTo>
                <a:lnTo>
                  <a:pt x="31" y="49"/>
                </a:lnTo>
                <a:lnTo>
                  <a:pt x="27" y="49"/>
                </a:lnTo>
                <a:lnTo>
                  <a:pt x="25" y="51"/>
                </a:lnTo>
                <a:lnTo>
                  <a:pt x="20" y="49"/>
                </a:lnTo>
                <a:lnTo>
                  <a:pt x="20" y="46"/>
                </a:lnTo>
                <a:lnTo>
                  <a:pt x="18" y="44"/>
                </a:lnTo>
                <a:lnTo>
                  <a:pt x="18" y="40"/>
                </a:lnTo>
                <a:lnTo>
                  <a:pt x="20" y="36"/>
                </a:lnTo>
                <a:lnTo>
                  <a:pt x="20" y="32"/>
                </a:lnTo>
                <a:lnTo>
                  <a:pt x="22" y="25"/>
                </a:lnTo>
                <a:lnTo>
                  <a:pt x="27" y="21"/>
                </a:lnTo>
                <a:lnTo>
                  <a:pt x="29" y="19"/>
                </a:lnTo>
                <a:lnTo>
                  <a:pt x="34" y="15"/>
                </a:lnTo>
                <a:lnTo>
                  <a:pt x="40" y="15"/>
                </a:lnTo>
                <a:lnTo>
                  <a:pt x="45" y="15"/>
                </a:lnTo>
                <a:lnTo>
                  <a:pt x="47" y="15"/>
                </a:lnTo>
                <a:lnTo>
                  <a:pt x="51" y="15"/>
                </a:lnTo>
                <a:lnTo>
                  <a:pt x="54" y="17"/>
                </a:lnTo>
                <a:lnTo>
                  <a:pt x="56" y="21"/>
                </a:lnTo>
                <a:lnTo>
                  <a:pt x="58" y="21"/>
                </a:lnTo>
                <a:lnTo>
                  <a:pt x="60" y="23"/>
                </a:lnTo>
                <a:lnTo>
                  <a:pt x="65" y="23"/>
                </a:lnTo>
                <a:lnTo>
                  <a:pt x="67" y="23"/>
                </a:lnTo>
                <a:lnTo>
                  <a:pt x="69" y="21"/>
                </a:lnTo>
                <a:lnTo>
                  <a:pt x="71" y="19"/>
                </a:lnTo>
                <a:lnTo>
                  <a:pt x="71" y="17"/>
                </a:lnTo>
                <a:lnTo>
                  <a:pt x="69" y="15"/>
                </a:lnTo>
                <a:lnTo>
                  <a:pt x="69" y="12"/>
                </a:lnTo>
                <a:lnTo>
                  <a:pt x="67" y="8"/>
                </a:lnTo>
                <a:lnTo>
                  <a:pt x="65" y="6"/>
                </a:lnTo>
                <a:lnTo>
                  <a:pt x="60" y="4"/>
                </a:lnTo>
                <a:lnTo>
                  <a:pt x="56" y="2"/>
                </a:lnTo>
                <a:lnTo>
                  <a:pt x="54" y="2"/>
                </a:lnTo>
                <a:lnTo>
                  <a:pt x="47" y="0"/>
                </a:lnTo>
                <a:close/>
                <a:moveTo>
                  <a:pt x="131" y="63"/>
                </a:moveTo>
                <a:lnTo>
                  <a:pt x="122" y="65"/>
                </a:lnTo>
                <a:lnTo>
                  <a:pt x="113" y="70"/>
                </a:lnTo>
                <a:lnTo>
                  <a:pt x="105" y="76"/>
                </a:lnTo>
                <a:lnTo>
                  <a:pt x="100" y="80"/>
                </a:lnTo>
                <a:lnTo>
                  <a:pt x="93" y="87"/>
                </a:lnTo>
                <a:lnTo>
                  <a:pt x="89" y="93"/>
                </a:lnTo>
                <a:lnTo>
                  <a:pt x="87" y="99"/>
                </a:lnTo>
                <a:lnTo>
                  <a:pt x="87" y="104"/>
                </a:lnTo>
                <a:lnTo>
                  <a:pt x="87" y="110"/>
                </a:lnTo>
                <a:lnTo>
                  <a:pt x="91" y="114"/>
                </a:lnTo>
                <a:lnTo>
                  <a:pt x="96" y="116"/>
                </a:lnTo>
                <a:lnTo>
                  <a:pt x="100" y="119"/>
                </a:lnTo>
                <a:lnTo>
                  <a:pt x="105" y="119"/>
                </a:lnTo>
                <a:lnTo>
                  <a:pt x="109" y="116"/>
                </a:lnTo>
                <a:lnTo>
                  <a:pt x="113" y="116"/>
                </a:lnTo>
                <a:lnTo>
                  <a:pt x="116" y="114"/>
                </a:lnTo>
                <a:lnTo>
                  <a:pt x="120" y="110"/>
                </a:lnTo>
                <a:lnTo>
                  <a:pt x="125" y="108"/>
                </a:lnTo>
                <a:lnTo>
                  <a:pt x="127" y="104"/>
                </a:lnTo>
                <a:lnTo>
                  <a:pt x="131" y="99"/>
                </a:lnTo>
                <a:lnTo>
                  <a:pt x="131" y="108"/>
                </a:lnTo>
                <a:lnTo>
                  <a:pt x="129" y="110"/>
                </a:lnTo>
                <a:lnTo>
                  <a:pt x="129" y="112"/>
                </a:lnTo>
                <a:lnTo>
                  <a:pt x="131" y="114"/>
                </a:lnTo>
                <a:lnTo>
                  <a:pt x="133" y="114"/>
                </a:lnTo>
                <a:lnTo>
                  <a:pt x="138" y="114"/>
                </a:lnTo>
                <a:lnTo>
                  <a:pt x="140" y="114"/>
                </a:lnTo>
                <a:lnTo>
                  <a:pt x="145" y="114"/>
                </a:lnTo>
                <a:lnTo>
                  <a:pt x="147" y="112"/>
                </a:lnTo>
                <a:lnTo>
                  <a:pt x="147" y="110"/>
                </a:lnTo>
                <a:lnTo>
                  <a:pt x="147" y="108"/>
                </a:lnTo>
                <a:lnTo>
                  <a:pt x="147" y="106"/>
                </a:lnTo>
                <a:lnTo>
                  <a:pt x="147" y="49"/>
                </a:lnTo>
                <a:lnTo>
                  <a:pt x="147" y="42"/>
                </a:lnTo>
                <a:lnTo>
                  <a:pt x="142" y="38"/>
                </a:lnTo>
                <a:lnTo>
                  <a:pt x="140" y="36"/>
                </a:lnTo>
                <a:lnTo>
                  <a:pt x="136" y="34"/>
                </a:lnTo>
                <a:lnTo>
                  <a:pt x="129" y="34"/>
                </a:lnTo>
                <a:lnTo>
                  <a:pt x="127" y="36"/>
                </a:lnTo>
                <a:lnTo>
                  <a:pt x="120" y="36"/>
                </a:lnTo>
                <a:lnTo>
                  <a:pt x="118" y="36"/>
                </a:lnTo>
                <a:lnTo>
                  <a:pt x="113" y="38"/>
                </a:lnTo>
                <a:lnTo>
                  <a:pt x="111" y="40"/>
                </a:lnTo>
                <a:lnTo>
                  <a:pt x="107" y="40"/>
                </a:lnTo>
                <a:lnTo>
                  <a:pt x="105" y="42"/>
                </a:lnTo>
                <a:lnTo>
                  <a:pt x="102" y="44"/>
                </a:lnTo>
                <a:lnTo>
                  <a:pt x="100" y="44"/>
                </a:lnTo>
                <a:lnTo>
                  <a:pt x="96" y="46"/>
                </a:lnTo>
                <a:lnTo>
                  <a:pt x="96" y="51"/>
                </a:lnTo>
                <a:lnTo>
                  <a:pt x="96" y="53"/>
                </a:lnTo>
                <a:lnTo>
                  <a:pt x="98" y="55"/>
                </a:lnTo>
                <a:lnTo>
                  <a:pt x="100" y="57"/>
                </a:lnTo>
                <a:lnTo>
                  <a:pt x="105" y="59"/>
                </a:lnTo>
                <a:lnTo>
                  <a:pt x="107" y="57"/>
                </a:lnTo>
                <a:lnTo>
                  <a:pt x="109" y="57"/>
                </a:lnTo>
                <a:lnTo>
                  <a:pt x="111" y="55"/>
                </a:lnTo>
                <a:lnTo>
                  <a:pt x="111" y="53"/>
                </a:lnTo>
                <a:lnTo>
                  <a:pt x="116" y="51"/>
                </a:lnTo>
                <a:lnTo>
                  <a:pt x="120" y="49"/>
                </a:lnTo>
                <a:lnTo>
                  <a:pt x="122" y="46"/>
                </a:lnTo>
                <a:lnTo>
                  <a:pt x="127" y="46"/>
                </a:lnTo>
                <a:lnTo>
                  <a:pt x="129" y="46"/>
                </a:lnTo>
                <a:lnTo>
                  <a:pt x="131" y="49"/>
                </a:lnTo>
                <a:lnTo>
                  <a:pt x="131" y="51"/>
                </a:lnTo>
                <a:lnTo>
                  <a:pt x="131" y="53"/>
                </a:lnTo>
                <a:lnTo>
                  <a:pt x="131" y="63"/>
                </a:lnTo>
                <a:close/>
                <a:moveTo>
                  <a:pt x="131" y="78"/>
                </a:moveTo>
                <a:lnTo>
                  <a:pt x="131" y="82"/>
                </a:lnTo>
                <a:lnTo>
                  <a:pt x="129" y="87"/>
                </a:lnTo>
                <a:lnTo>
                  <a:pt x="127" y="91"/>
                </a:lnTo>
                <a:lnTo>
                  <a:pt x="122" y="95"/>
                </a:lnTo>
                <a:lnTo>
                  <a:pt x="120" y="99"/>
                </a:lnTo>
                <a:lnTo>
                  <a:pt x="116" y="102"/>
                </a:lnTo>
                <a:lnTo>
                  <a:pt x="111" y="104"/>
                </a:lnTo>
                <a:lnTo>
                  <a:pt x="107" y="104"/>
                </a:lnTo>
                <a:lnTo>
                  <a:pt x="105" y="104"/>
                </a:lnTo>
                <a:lnTo>
                  <a:pt x="102" y="104"/>
                </a:lnTo>
                <a:lnTo>
                  <a:pt x="102" y="102"/>
                </a:lnTo>
                <a:lnTo>
                  <a:pt x="102" y="99"/>
                </a:lnTo>
                <a:lnTo>
                  <a:pt x="102" y="95"/>
                </a:lnTo>
                <a:lnTo>
                  <a:pt x="105" y="91"/>
                </a:lnTo>
                <a:lnTo>
                  <a:pt x="107" y="89"/>
                </a:lnTo>
                <a:lnTo>
                  <a:pt x="111" y="85"/>
                </a:lnTo>
                <a:lnTo>
                  <a:pt x="116" y="80"/>
                </a:lnTo>
                <a:lnTo>
                  <a:pt x="120" y="78"/>
                </a:lnTo>
                <a:lnTo>
                  <a:pt x="127" y="76"/>
                </a:lnTo>
                <a:lnTo>
                  <a:pt x="131" y="74"/>
                </a:lnTo>
                <a:lnTo>
                  <a:pt x="131" y="78"/>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4" name="Google Shape;184;p14"/>
          <p:cNvSpPr/>
          <p:nvPr/>
        </p:nvSpPr>
        <p:spPr>
          <a:xfrm>
            <a:off x="2287588" y="4651375"/>
            <a:ext cx="87312" cy="187325"/>
          </a:xfrm>
          <a:custGeom>
            <a:rect b="b" l="l" r="r" t="t"/>
            <a:pathLst>
              <a:path extrusionOk="0" h="118" w="55">
                <a:moveTo>
                  <a:pt x="15" y="110"/>
                </a:moveTo>
                <a:lnTo>
                  <a:pt x="15" y="110"/>
                </a:lnTo>
                <a:lnTo>
                  <a:pt x="13" y="112"/>
                </a:lnTo>
                <a:lnTo>
                  <a:pt x="15" y="116"/>
                </a:lnTo>
                <a:lnTo>
                  <a:pt x="15" y="118"/>
                </a:lnTo>
                <a:lnTo>
                  <a:pt x="18" y="118"/>
                </a:lnTo>
                <a:lnTo>
                  <a:pt x="22" y="118"/>
                </a:lnTo>
                <a:lnTo>
                  <a:pt x="27" y="118"/>
                </a:lnTo>
                <a:lnTo>
                  <a:pt x="29" y="118"/>
                </a:lnTo>
                <a:lnTo>
                  <a:pt x="31" y="116"/>
                </a:lnTo>
                <a:lnTo>
                  <a:pt x="31" y="114"/>
                </a:lnTo>
                <a:lnTo>
                  <a:pt x="31" y="112"/>
                </a:lnTo>
                <a:lnTo>
                  <a:pt x="31" y="110"/>
                </a:lnTo>
                <a:lnTo>
                  <a:pt x="29" y="110"/>
                </a:lnTo>
                <a:lnTo>
                  <a:pt x="29" y="108"/>
                </a:lnTo>
                <a:lnTo>
                  <a:pt x="29" y="57"/>
                </a:lnTo>
                <a:lnTo>
                  <a:pt x="44" y="53"/>
                </a:lnTo>
                <a:lnTo>
                  <a:pt x="46" y="55"/>
                </a:lnTo>
                <a:lnTo>
                  <a:pt x="49" y="55"/>
                </a:lnTo>
                <a:lnTo>
                  <a:pt x="51" y="53"/>
                </a:lnTo>
                <a:lnTo>
                  <a:pt x="51" y="50"/>
                </a:lnTo>
                <a:lnTo>
                  <a:pt x="53" y="48"/>
                </a:lnTo>
                <a:lnTo>
                  <a:pt x="53" y="44"/>
                </a:lnTo>
                <a:lnTo>
                  <a:pt x="53" y="42"/>
                </a:lnTo>
                <a:lnTo>
                  <a:pt x="51" y="40"/>
                </a:lnTo>
                <a:lnTo>
                  <a:pt x="49" y="40"/>
                </a:lnTo>
                <a:lnTo>
                  <a:pt x="46" y="38"/>
                </a:lnTo>
                <a:lnTo>
                  <a:pt x="44" y="40"/>
                </a:lnTo>
                <a:lnTo>
                  <a:pt x="42" y="40"/>
                </a:lnTo>
                <a:lnTo>
                  <a:pt x="29" y="42"/>
                </a:lnTo>
                <a:lnTo>
                  <a:pt x="29" y="36"/>
                </a:lnTo>
                <a:lnTo>
                  <a:pt x="29" y="29"/>
                </a:lnTo>
                <a:lnTo>
                  <a:pt x="29" y="23"/>
                </a:lnTo>
                <a:lnTo>
                  <a:pt x="31" y="19"/>
                </a:lnTo>
                <a:lnTo>
                  <a:pt x="31" y="16"/>
                </a:lnTo>
                <a:lnTo>
                  <a:pt x="33" y="14"/>
                </a:lnTo>
                <a:lnTo>
                  <a:pt x="35" y="14"/>
                </a:lnTo>
                <a:lnTo>
                  <a:pt x="38" y="14"/>
                </a:lnTo>
                <a:lnTo>
                  <a:pt x="40" y="16"/>
                </a:lnTo>
                <a:lnTo>
                  <a:pt x="42" y="19"/>
                </a:lnTo>
                <a:lnTo>
                  <a:pt x="42" y="21"/>
                </a:lnTo>
                <a:lnTo>
                  <a:pt x="44" y="21"/>
                </a:lnTo>
                <a:lnTo>
                  <a:pt x="46" y="21"/>
                </a:lnTo>
                <a:lnTo>
                  <a:pt x="49" y="21"/>
                </a:lnTo>
                <a:lnTo>
                  <a:pt x="53" y="19"/>
                </a:lnTo>
                <a:lnTo>
                  <a:pt x="53" y="16"/>
                </a:lnTo>
                <a:lnTo>
                  <a:pt x="55" y="14"/>
                </a:lnTo>
                <a:lnTo>
                  <a:pt x="53" y="10"/>
                </a:lnTo>
                <a:lnTo>
                  <a:pt x="49" y="6"/>
                </a:lnTo>
                <a:lnTo>
                  <a:pt x="42" y="2"/>
                </a:lnTo>
                <a:lnTo>
                  <a:pt x="35" y="0"/>
                </a:lnTo>
                <a:lnTo>
                  <a:pt x="29" y="0"/>
                </a:lnTo>
                <a:lnTo>
                  <a:pt x="24" y="2"/>
                </a:lnTo>
                <a:lnTo>
                  <a:pt x="20" y="6"/>
                </a:lnTo>
                <a:lnTo>
                  <a:pt x="18" y="10"/>
                </a:lnTo>
                <a:lnTo>
                  <a:pt x="15" y="16"/>
                </a:lnTo>
                <a:lnTo>
                  <a:pt x="15" y="25"/>
                </a:lnTo>
                <a:lnTo>
                  <a:pt x="15" y="33"/>
                </a:lnTo>
                <a:lnTo>
                  <a:pt x="15" y="44"/>
                </a:lnTo>
                <a:lnTo>
                  <a:pt x="9" y="44"/>
                </a:lnTo>
                <a:lnTo>
                  <a:pt x="7" y="44"/>
                </a:lnTo>
                <a:lnTo>
                  <a:pt x="4" y="44"/>
                </a:lnTo>
                <a:lnTo>
                  <a:pt x="2" y="46"/>
                </a:lnTo>
                <a:lnTo>
                  <a:pt x="0" y="48"/>
                </a:lnTo>
                <a:lnTo>
                  <a:pt x="0" y="50"/>
                </a:lnTo>
                <a:lnTo>
                  <a:pt x="0" y="53"/>
                </a:lnTo>
                <a:lnTo>
                  <a:pt x="0" y="57"/>
                </a:lnTo>
                <a:lnTo>
                  <a:pt x="2" y="59"/>
                </a:lnTo>
                <a:lnTo>
                  <a:pt x="2" y="61"/>
                </a:lnTo>
                <a:lnTo>
                  <a:pt x="4" y="61"/>
                </a:lnTo>
                <a:lnTo>
                  <a:pt x="7" y="61"/>
                </a:lnTo>
                <a:lnTo>
                  <a:pt x="9" y="59"/>
                </a:lnTo>
                <a:lnTo>
                  <a:pt x="15" y="59"/>
                </a:lnTo>
                <a:lnTo>
                  <a:pt x="15" y="110"/>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5" name="Google Shape;185;p14"/>
          <p:cNvSpPr/>
          <p:nvPr/>
        </p:nvSpPr>
        <p:spPr>
          <a:xfrm>
            <a:off x="2368550" y="4681538"/>
            <a:ext cx="207963" cy="160337"/>
          </a:xfrm>
          <a:custGeom>
            <a:rect b="b" l="l" r="r" t="t"/>
            <a:pathLst>
              <a:path extrusionOk="0" h="101" w="131">
                <a:moveTo>
                  <a:pt x="38" y="21"/>
                </a:moveTo>
                <a:lnTo>
                  <a:pt x="31" y="23"/>
                </a:lnTo>
                <a:lnTo>
                  <a:pt x="24" y="25"/>
                </a:lnTo>
                <a:lnTo>
                  <a:pt x="18" y="29"/>
                </a:lnTo>
                <a:lnTo>
                  <a:pt x="11" y="38"/>
                </a:lnTo>
                <a:lnTo>
                  <a:pt x="7" y="44"/>
                </a:lnTo>
                <a:lnTo>
                  <a:pt x="4" y="55"/>
                </a:lnTo>
                <a:lnTo>
                  <a:pt x="0" y="65"/>
                </a:lnTo>
                <a:lnTo>
                  <a:pt x="0" y="76"/>
                </a:lnTo>
                <a:lnTo>
                  <a:pt x="0" y="82"/>
                </a:lnTo>
                <a:lnTo>
                  <a:pt x="2" y="89"/>
                </a:lnTo>
                <a:lnTo>
                  <a:pt x="4" y="93"/>
                </a:lnTo>
                <a:lnTo>
                  <a:pt x="7" y="97"/>
                </a:lnTo>
                <a:lnTo>
                  <a:pt x="9" y="99"/>
                </a:lnTo>
                <a:lnTo>
                  <a:pt x="13" y="101"/>
                </a:lnTo>
                <a:lnTo>
                  <a:pt x="18" y="101"/>
                </a:lnTo>
                <a:lnTo>
                  <a:pt x="22" y="101"/>
                </a:lnTo>
                <a:lnTo>
                  <a:pt x="29" y="101"/>
                </a:lnTo>
                <a:lnTo>
                  <a:pt x="35" y="99"/>
                </a:lnTo>
                <a:lnTo>
                  <a:pt x="42" y="95"/>
                </a:lnTo>
                <a:lnTo>
                  <a:pt x="47" y="91"/>
                </a:lnTo>
                <a:lnTo>
                  <a:pt x="51" y="87"/>
                </a:lnTo>
                <a:lnTo>
                  <a:pt x="55" y="82"/>
                </a:lnTo>
                <a:lnTo>
                  <a:pt x="58" y="78"/>
                </a:lnTo>
                <a:lnTo>
                  <a:pt x="58" y="76"/>
                </a:lnTo>
                <a:lnTo>
                  <a:pt x="58" y="74"/>
                </a:lnTo>
                <a:lnTo>
                  <a:pt x="55" y="72"/>
                </a:lnTo>
                <a:lnTo>
                  <a:pt x="53" y="70"/>
                </a:lnTo>
                <a:lnTo>
                  <a:pt x="51" y="70"/>
                </a:lnTo>
                <a:lnTo>
                  <a:pt x="47" y="70"/>
                </a:lnTo>
                <a:lnTo>
                  <a:pt x="44" y="72"/>
                </a:lnTo>
                <a:lnTo>
                  <a:pt x="42" y="74"/>
                </a:lnTo>
                <a:lnTo>
                  <a:pt x="42" y="76"/>
                </a:lnTo>
                <a:lnTo>
                  <a:pt x="40" y="80"/>
                </a:lnTo>
                <a:lnTo>
                  <a:pt x="35" y="84"/>
                </a:lnTo>
                <a:lnTo>
                  <a:pt x="31" y="89"/>
                </a:lnTo>
                <a:lnTo>
                  <a:pt x="22" y="89"/>
                </a:lnTo>
                <a:lnTo>
                  <a:pt x="18" y="89"/>
                </a:lnTo>
                <a:lnTo>
                  <a:pt x="15" y="87"/>
                </a:lnTo>
                <a:lnTo>
                  <a:pt x="15" y="82"/>
                </a:lnTo>
                <a:lnTo>
                  <a:pt x="13" y="76"/>
                </a:lnTo>
                <a:lnTo>
                  <a:pt x="13" y="74"/>
                </a:lnTo>
                <a:lnTo>
                  <a:pt x="15" y="70"/>
                </a:lnTo>
                <a:lnTo>
                  <a:pt x="15" y="67"/>
                </a:lnTo>
                <a:lnTo>
                  <a:pt x="15" y="65"/>
                </a:lnTo>
                <a:lnTo>
                  <a:pt x="22" y="63"/>
                </a:lnTo>
                <a:lnTo>
                  <a:pt x="31" y="61"/>
                </a:lnTo>
                <a:lnTo>
                  <a:pt x="40" y="59"/>
                </a:lnTo>
                <a:lnTo>
                  <a:pt x="47" y="57"/>
                </a:lnTo>
                <a:lnTo>
                  <a:pt x="51" y="53"/>
                </a:lnTo>
                <a:lnTo>
                  <a:pt x="55" y="50"/>
                </a:lnTo>
                <a:lnTo>
                  <a:pt x="58" y="48"/>
                </a:lnTo>
                <a:lnTo>
                  <a:pt x="58" y="46"/>
                </a:lnTo>
                <a:lnTo>
                  <a:pt x="58" y="42"/>
                </a:lnTo>
                <a:lnTo>
                  <a:pt x="58" y="40"/>
                </a:lnTo>
                <a:lnTo>
                  <a:pt x="58" y="36"/>
                </a:lnTo>
                <a:lnTo>
                  <a:pt x="55" y="31"/>
                </a:lnTo>
                <a:lnTo>
                  <a:pt x="53" y="29"/>
                </a:lnTo>
                <a:lnTo>
                  <a:pt x="51" y="25"/>
                </a:lnTo>
                <a:lnTo>
                  <a:pt x="49" y="23"/>
                </a:lnTo>
                <a:lnTo>
                  <a:pt x="44" y="21"/>
                </a:lnTo>
                <a:lnTo>
                  <a:pt x="38" y="21"/>
                </a:lnTo>
                <a:close/>
                <a:moveTo>
                  <a:pt x="38" y="34"/>
                </a:moveTo>
                <a:lnTo>
                  <a:pt x="42" y="36"/>
                </a:lnTo>
                <a:lnTo>
                  <a:pt x="44" y="38"/>
                </a:lnTo>
                <a:lnTo>
                  <a:pt x="44" y="40"/>
                </a:lnTo>
                <a:lnTo>
                  <a:pt x="44" y="44"/>
                </a:lnTo>
                <a:lnTo>
                  <a:pt x="44" y="46"/>
                </a:lnTo>
                <a:lnTo>
                  <a:pt x="40" y="48"/>
                </a:lnTo>
                <a:lnTo>
                  <a:pt x="38" y="48"/>
                </a:lnTo>
                <a:lnTo>
                  <a:pt x="33" y="50"/>
                </a:lnTo>
                <a:lnTo>
                  <a:pt x="27" y="50"/>
                </a:lnTo>
                <a:lnTo>
                  <a:pt x="18" y="53"/>
                </a:lnTo>
                <a:lnTo>
                  <a:pt x="22" y="46"/>
                </a:lnTo>
                <a:lnTo>
                  <a:pt x="24" y="40"/>
                </a:lnTo>
                <a:lnTo>
                  <a:pt x="31" y="36"/>
                </a:lnTo>
                <a:lnTo>
                  <a:pt x="38" y="34"/>
                </a:lnTo>
                <a:close/>
                <a:moveTo>
                  <a:pt x="82" y="23"/>
                </a:moveTo>
                <a:lnTo>
                  <a:pt x="73" y="23"/>
                </a:lnTo>
                <a:lnTo>
                  <a:pt x="71" y="23"/>
                </a:lnTo>
                <a:lnTo>
                  <a:pt x="69" y="23"/>
                </a:lnTo>
                <a:lnTo>
                  <a:pt x="67" y="25"/>
                </a:lnTo>
                <a:lnTo>
                  <a:pt x="64" y="25"/>
                </a:lnTo>
                <a:lnTo>
                  <a:pt x="64" y="29"/>
                </a:lnTo>
                <a:lnTo>
                  <a:pt x="64" y="31"/>
                </a:lnTo>
                <a:lnTo>
                  <a:pt x="64" y="36"/>
                </a:lnTo>
                <a:lnTo>
                  <a:pt x="67" y="38"/>
                </a:lnTo>
                <a:lnTo>
                  <a:pt x="71" y="38"/>
                </a:lnTo>
                <a:lnTo>
                  <a:pt x="73" y="38"/>
                </a:lnTo>
                <a:lnTo>
                  <a:pt x="73" y="36"/>
                </a:lnTo>
                <a:lnTo>
                  <a:pt x="82" y="36"/>
                </a:lnTo>
                <a:lnTo>
                  <a:pt x="82" y="89"/>
                </a:lnTo>
                <a:lnTo>
                  <a:pt x="82" y="93"/>
                </a:lnTo>
                <a:lnTo>
                  <a:pt x="84" y="97"/>
                </a:lnTo>
                <a:lnTo>
                  <a:pt x="89" y="99"/>
                </a:lnTo>
                <a:lnTo>
                  <a:pt x="93" y="101"/>
                </a:lnTo>
                <a:lnTo>
                  <a:pt x="98" y="99"/>
                </a:lnTo>
                <a:lnTo>
                  <a:pt x="104" y="97"/>
                </a:lnTo>
                <a:lnTo>
                  <a:pt x="111" y="93"/>
                </a:lnTo>
                <a:lnTo>
                  <a:pt x="118" y="89"/>
                </a:lnTo>
                <a:lnTo>
                  <a:pt x="122" y="82"/>
                </a:lnTo>
                <a:lnTo>
                  <a:pt x="126" y="78"/>
                </a:lnTo>
                <a:lnTo>
                  <a:pt x="129" y="74"/>
                </a:lnTo>
                <a:lnTo>
                  <a:pt x="131" y="70"/>
                </a:lnTo>
                <a:lnTo>
                  <a:pt x="131" y="67"/>
                </a:lnTo>
                <a:lnTo>
                  <a:pt x="129" y="63"/>
                </a:lnTo>
                <a:lnTo>
                  <a:pt x="126" y="63"/>
                </a:lnTo>
                <a:lnTo>
                  <a:pt x="122" y="63"/>
                </a:lnTo>
                <a:lnTo>
                  <a:pt x="120" y="63"/>
                </a:lnTo>
                <a:lnTo>
                  <a:pt x="118" y="63"/>
                </a:lnTo>
                <a:lnTo>
                  <a:pt x="118" y="67"/>
                </a:lnTo>
                <a:lnTo>
                  <a:pt x="118" y="70"/>
                </a:lnTo>
                <a:lnTo>
                  <a:pt x="111" y="76"/>
                </a:lnTo>
                <a:lnTo>
                  <a:pt x="107" y="80"/>
                </a:lnTo>
                <a:lnTo>
                  <a:pt x="102" y="84"/>
                </a:lnTo>
                <a:lnTo>
                  <a:pt x="100" y="87"/>
                </a:lnTo>
                <a:lnTo>
                  <a:pt x="98" y="87"/>
                </a:lnTo>
                <a:lnTo>
                  <a:pt x="98" y="84"/>
                </a:lnTo>
                <a:lnTo>
                  <a:pt x="98" y="82"/>
                </a:lnTo>
                <a:lnTo>
                  <a:pt x="98" y="31"/>
                </a:lnTo>
                <a:lnTo>
                  <a:pt x="113" y="29"/>
                </a:lnTo>
                <a:lnTo>
                  <a:pt x="115" y="29"/>
                </a:lnTo>
                <a:lnTo>
                  <a:pt x="118" y="29"/>
                </a:lnTo>
                <a:lnTo>
                  <a:pt x="120" y="27"/>
                </a:lnTo>
                <a:lnTo>
                  <a:pt x="120" y="25"/>
                </a:lnTo>
                <a:lnTo>
                  <a:pt x="122" y="21"/>
                </a:lnTo>
                <a:lnTo>
                  <a:pt x="120" y="19"/>
                </a:lnTo>
                <a:lnTo>
                  <a:pt x="120" y="17"/>
                </a:lnTo>
                <a:lnTo>
                  <a:pt x="118" y="14"/>
                </a:lnTo>
                <a:lnTo>
                  <a:pt x="115" y="14"/>
                </a:lnTo>
                <a:lnTo>
                  <a:pt x="113" y="14"/>
                </a:lnTo>
                <a:lnTo>
                  <a:pt x="113" y="17"/>
                </a:lnTo>
                <a:lnTo>
                  <a:pt x="98" y="19"/>
                </a:lnTo>
                <a:lnTo>
                  <a:pt x="98" y="6"/>
                </a:lnTo>
                <a:lnTo>
                  <a:pt x="98" y="4"/>
                </a:lnTo>
                <a:lnTo>
                  <a:pt x="100" y="4"/>
                </a:lnTo>
                <a:lnTo>
                  <a:pt x="100" y="2"/>
                </a:lnTo>
                <a:lnTo>
                  <a:pt x="98" y="2"/>
                </a:lnTo>
                <a:lnTo>
                  <a:pt x="98" y="0"/>
                </a:lnTo>
                <a:lnTo>
                  <a:pt x="93" y="0"/>
                </a:lnTo>
                <a:lnTo>
                  <a:pt x="91" y="0"/>
                </a:lnTo>
                <a:lnTo>
                  <a:pt x="87" y="0"/>
                </a:lnTo>
                <a:lnTo>
                  <a:pt x="84" y="0"/>
                </a:lnTo>
                <a:lnTo>
                  <a:pt x="80" y="2"/>
                </a:lnTo>
                <a:lnTo>
                  <a:pt x="80" y="4"/>
                </a:lnTo>
                <a:lnTo>
                  <a:pt x="80" y="6"/>
                </a:lnTo>
                <a:lnTo>
                  <a:pt x="82" y="8"/>
                </a:lnTo>
                <a:lnTo>
                  <a:pt x="82" y="2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6" name="Google Shape;186;p14"/>
          <p:cNvSpPr/>
          <p:nvPr/>
        </p:nvSpPr>
        <p:spPr>
          <a:xfrm>
            <a:off x="2568575" y="4657725"/>
            <a:ext cx="649288" cy="238125"/>
          </a:xfrm>
          <a:custGeom>
            <a:rect b="b" l="l" r="r" t="t"/>
            <a:pathLst>
              <a:path extrusionOk="0" h="150" w="409">
                <a:moveTo>
                  <a:pt x="36" y="110"/>
                </a:moveTo>
                <a:lnTo>
                  <a:pt x="34" y="116"/>
                </a:lnTo>
                <a:lnTo>
                  <a:pt x="32" y="123"/>
                </a:lnTo>
                <a:lnTo>
                  <a:pt x="29" y="127"/>
                </a:lnTo>
                <a:lnTo>
                  <a:pt x="27" y="131"/>
                </a:lnTo>
                <a:lnTo>
                  <a:pt x="25" y="133"/>
                </a:lnTo>
                <a:lnTo>
                  <a:pt x="25" y="135"/>
                </a:lnTo>
                <a:lnTo>
                  <a:pt x="23" y="138"/>
                </a:lnTo>
                <a:lnTo>
                  <a:pt x="20" y="138"/>
                </a:lnTo>
                <a:lnTo>
                  <a:pt x="20" y="135"/>
                </a:lnTo>
                <a:lnTo>
                  <a:pt x="18" y="135"/>
                </a:lnTo>
                <a:lnTo>
                  <a:pt x="18" y="133"/>
                </a:lnTo>
                <a:lnTo>
                  <a:pt x="18" y="131"/>
                </a:lnTo>
                <a:lnTo>
                  <a:pt x="18" y="129"/>
                </a:lnTo>
                <a:lnTo>
                  <a:pt x="18" y="127"/>
                </a:lnTo>
                <a:lnTo>
                  <a:pt x="18" y="125"/>
                </a:lnTo>
                <a:lnTo>
                  <a:pt x="16" y="123"/>
                </a:lnTo>
                <a:lnTo>
                  <a:pt x="14" y="123"/>
                </a:lnTo>
                <a:lnTo>
                  <a:pt x="9" y="123"/>
                </a:lnTo>
                <a:lnTo>
                  <a:pt x="5" y="123"/>
                </a:lnTo>
                <a:lnTo>
                  <a:pt x="3" y="123"/>
                </a:lnTo>
                <a:lnTo>
                  <a:pt x="0" y="125"/>
                </a:lnTo>
                <a:lnTo>
                  <a:pt x="0" y="129"/>
                </a:lnTo>
                <a:lnTo>
                  <a:pt x="3" y="131"/>
                </a:lnTo>
                <a:lnTo>
                  <a:pt x="3" y="133"/>
                </a:lnTo>
                <a:lnTo>
                  <a:pt x="5" y="142"/>
                </a:lnTo>
                <a:lnTo>
                  <a:pt x="9" y="146"/>
                </a:lnTo>
                <a:lnTo>
                  <a:pt x="16" y="148"/>
                </a:lnTo>
                <a:lnTo>
                  <a:pt x="20" y="150"/>
                </a:lnTo>
                <a:lnTo>
                  <a:pt x="25" y="150"/>
                </a:lnTo>
                <a:lnTo>
                  <a:pt x="27" y="148"/>
                </a:lnTo>
                <a:lnTo>
                  <a:pt x="32" y="148"/>
                </a:lnTo>
                <a:lnTo>
                  <a:pt x="34" y="146"/>
                </a:lnTo>
                <a:lnTo>
                  <a:pt x="36" y="142"/>
                </a:lnTo>
                <a:lnTo>
                  <a:pt x="40" y="138"/>
                </a:lnTo>
                <a:lnTo>
                  <a:pt x="40" y="133"/>
                </a:lnTo>
                <a:lnTo>
                  <a:pt x="45" y="127"/>
                </a:lnTo>
                <a:lnTo>
                  <a:pt x="69" y="49"/>
                </a:lnTo>
                <a:lnTo>
                  <a:pt x="72" y="49"/>
                </a:lnTo>
                <a:lnTo>
                  <a:pt x="74" y="46"/>
                </a:lnTo>
                <a:lnTo>
                  <a:pt x="74" y="44"/>
                </a:lnTo>
                <a:lnTo>
                  <a:pt x="74" y="42"/>
                </a:lnTo>
                <a:lnTo>
                  <a:pt x="74" y="40"/>
                </a:lnTo>
                <a:lnTo>
                  <a:pt x="72" y="38"/>
                </a:lnTo>
                <a:lnTo>
                  <a:pt x="67" y="38"/>
                </a:lnTo>
                <a:lnTo>
                  <a:pt x="65" y="36"/>
                </a:lnTo>
                <a:lnTo>
                  <a:pt x="60" y="38"/>
                </a:lnTo>
                <a:lnTo>
                  <a:pt x="58" y="40"/>
                </a:lnTo>
                <a:lnTo>
                  <a:pt x="56" y="42"/>
                </a:lnTo>
                <a:lnTo>
                  <a:pt x="56" y="44"/>
                </a:lnTo>
                <a:lnTo>
                  <a:pt x="43" y="91"/>
                </a:lnTo>
                <a:lnTo>
                  <a:pt x="23" y="46"/>
                </a:lnTo>
                <a:lnTo>
                  <a:pt x="23" y="42"/>
                </a:lnTo>
                <a:lnTo>
                  <a:pt x="20" y="40"/>
                </a:lnTo>
                <a:lnTo>
                  <a:pt x="20" y="38"/>
                </a:lnTo>
                <a:lnTo>
                  <a:pt x="16" y="38"/>
                </a:lnTo>
                <a:lnTo>
                  <a:pt x="14" y="38"/>
                </a:lnTo>
                <a:lnTo>
                  <a:pt x="9" y="40"/>
                </a:lnTo>
                <a:lnTo>
                  <a:pt x="7" y="40"/>
                </a:lnTo>
                <a:lnTo>
                  <a:pt x="5" y="44"/>
                </a:lnTo>
                <a:lnTo>
                  <a:pt x="5" y="46"/>
                </a:lnTo>
                <a:lnTo>
                  <a:pt x="7" y="49"/>
                </a:lnTo>
                <a:lnTo>
                  <a:pt x="9" y="51"/>
                </a:lnTo>
                <a:lnTo>
                  <a:pt x="36" y="110"/>
                </a:lnTo>
                <a:close/>
                <a:moveTo>
                  <a:pt x="127" y="17"/>
                </a:moveTo>
                <a:lnTo>
                  <a:pt x="127" y="15"/>
                </a:lnTo>
                <a:lnTo>
                  <a:pt x="129" y="15"/>
                </a:lnTo>
                <a:lnTo>
                  <a:pt x="129" y="12"/>
                </a:lnTo>
                <a:lnTo>
                  <a:pt x="129" y="10"/>
                </a:lnTo>
                <a:lnTo>
                  <a:pt x="127" y="6"/>
                </a:lnTo>
                <a:lnTo>
                  <a:pt x="127" y="4"/>
                </a:lnTo>
                <a:lnTo>
                  <a:pt x="125" y="2"/>
                </a:lnTo>
                <a:lnTo>
                  <a:pt x="120" y="0"/>
                </a:lnTo>
                <a:lnTo>
                  <a:pt x="116" y="2"/>
                </a:lnTo>
                <a:lnTo>
                  <a:pt x="114" y="2"/>
                </a:lnTo>
                <a:lnTo>
                  <a:pt x="109" y="6"/>
                </a:lnTo>
                <a:lnTo>
                  <a:pt x="109" y="10"/>
                </a:lnTo>
                <a:lnTo>
                  <a:pt x="109" y="12"/>
                </a:lnTo>
                <a:lnTo>
                  <a:pt x="109" y="15"/>
                </a:lnTo>
                <a:lnTo>
                  <a:pt x="111" y="15"/>
                </a:lnTo>
                <a:lnTo>
                  <a:pt x="111" y="99"/>
                </a:lnTo>
                <a:lnTo>
                  <a:pt x="109" y="102"/>
                </a:lnTo>
                <a:lnTo>
                  <a:pt x="109" y="104"/>
                </a:lnTo>
                <a:lnTo>
                  <a:pt x="109" y="106"/>
                </a:lnTo>
                <a:lnTo>
                  <a:pt x="109" y="108"/>
                </a:lnTo>
                <a:lnTo>
                  <a:pt x="109" y="110"/>
                </a:lnTo>
                <a:lnTo>
                  <a:pt x="111" y="112"/>
                </a:lnTo>
                <a:lnTo>
                  <a:pt x="114" y="114"/>
                </a:lnTo>
                <a:lnTo>
                  <a:pt x="118" y="114"/>
                </a:lnTo>
                <a:lnTo>
                  <a:pt x="123" y="114"/>
                </a:lnTo>
                <a:lnTo>
                  <a:pt x="127" y="112"/>
                </a:lnTo>
                <a:lnTo>
                  <a:pt x="127" y="110"/>
                </a:lnTo>
                <a:lnTo>
                  <a:pt x="129" y="108"/>
                </a:lnTo>
                <a:lnTo>
                  <a:pt x="129" y="106"/>
                </a:lnTo>
                <a:lnTo>
                  <a:pt x="127" y="104"/>
                </a:lnTo>
                <a:lnTo>
                  <a:pt x="127" y="102"/>
                </a:lnTo>
                <a:lnTo>
                  <a:pt x="127" y="17"/>
                </a:lnTo>
                <a:close/>
                <a:moveTo>
                  <a:pt x="165" y="65"/>
                </a:moveTo>
                <a:lnTo>
                  <a:pt x="171" y="59"/>
                </a:lnTo>
                <a:lnTo>
                  <a:pt x="176" y="53"/>
                </a:lnTo>
                <a:lnTo>
                  <a:pt x="180" y="53"/>
                </a:lnTo>
                <a:lnTo>
                  <a:pt x="180" y="51"/>
                </a:lnTo>
                <a:lnTo>
                  <a:pt x="183" y="51"/>
                </a:lnTo>
                <a:lnTo>
                  <a:pt x="183" y="53"/>
                </a:lnTo>
                <a:lnTo>
                  <a:pt x="185" y="53"/>
                </a:lnTo>
                <a:lnTo>
                  <a:pt x="185" y="104"/>
                </a:lnTo>
                <a:lnTo>
                  <a:pt x="183" y="106"/>
                </a:lnTo>
                <a:lnTo>
                  <a:pt x="183" y="108"/>
                </a:lnTo>
                <a:lnTo>
                  <a:pt x="183" y="110"/>
                </a:lnTo>
                <a:lnTo>
                  <a:pt x="183" y="112"/>
                </a:lnTo>
                <a:lnTo>
                  <a:pt x="185" y="114"/>
                </a:lnTo>
                <a:lnTo>
                  <a:pt x="187" y="114"/>
                </a:lnTo>
                <a:lnTo>
                  <a:pt x="191" y="114"/>
                </a:lnTo>
                <a:lnTo>
                  <a:pt x="196" y="114"/>
                </a:lnTo>
                <a:lnTo>
                  <a:pt x="198" y="114"/>
                </a:lnTo>
                <a:lnTo>
                  <a:pt x="200" y="112"/>
                </a:lnTo>
                <a:lnTo>
                  <a:pt x="200" y="108"/>
                </a:lnTo>
                <a:lnTo>
                  <a:pt x="200" y="106"/>
                </a:lnTo>
                <a:lnTo>
                  <a:pt x="198" y="104"/>
                </a:lnTo>
                <a:lnTo>
                  <a:pt x="198" y="42"/>
                </a:lnTo>
                <a:lnTo>
                  <a:pt x="198" y="40"/>
                </a:lnTo>
                <a:lnTo>
                  <a:pt x="196" y="36"/>
                </a:lnTo>
                <a:lnTo>
                  <a:pt x="194" y="34"/>
                </a:lnTo>
                <a:lnTo>
                  <a:pt x="189" y="34"/>
                </a:lnTo>
                <a:lnTo>
                  <a:pt x="187" y="34"/>
                </a:lnTo>
                <a:lnTo>
                  <a:pt x="185" y="34"/>
                </a:lnTo>
                <a:lnTo>
                  <a:pt x="183" y="34"/>
                </a:lnTo>
                <a:lnTo>
                  <a:pt x="180" y="36"/>
                </a:lnTo>
                <a:lnTo>
                  <a:pt x="178" y="38"/>
                </a:lnTo>
                <a:lnTo>
                  <a:pt x="174" y="42"/>
                </a:lnTo>
                <a:lnTo>
                  <a:pt x="169" y="46"/>
                </a:lnTo>
                <a:lnTo>
                  <a:pt x="165" y="51"/>
                </a:lnTo>
                <a:lnTo>
                  <a:pt x="165" y="44"/>
                </a:lnTo>
                <a:lnTo>
                  <a:pt x="165" y="42"/>
                </a:lnTo>
                <a:lnTo>
                  <a:pt x="165" y="40"/>
                </a:lnTo>
                <a:lnTo>
                  <a:pt x="165" y="36"/>
                </a:lnTo>
                <a:lnTo>
                  <a:pt x="163" y="34"/>
                </a:lnTo>
                <a:lnTo>
                  <a:pt x="160" y="34"/>
                </a:lnTo>
                <a:lnTo>
                  <a:pt x="156" y="34"/>
                </a:lnTo>
                <a:lnTo>
                  <a:pt x="154" y="34"/>
                </a:lnTo>
                <a:lnTo>
                  <a:pt x="149" y="36"/>
                </a:lnTo>
                <a:lnTo>
                  <a:pt x="147" y="38"/>
                </a:lnTo>
                <a:lnTo>
                  <a:pt x="147" y="40"/>
                </a:lnTo>
                <a:lnTo>
                  <a:pt x="147" y="42"/>
                </a:lnTo>
                <a:lnTo>
                  <a:pt x="147" y="44"/>
                </a:lnTo>
                <a:lnTo>
                  <a:pt x="147" y="46"/>
                </a:lnTo>
                <a:lnTo>
                  <a:pt x="147" y="59"/>
                </a:lnTo>
                <a:lnTo>
                  <a:pt x="147" y="63"/>
                </a:lnTo>
                <a:lnTo>
                  <a:pt x="147" y="65"/>
                </a:lnTo>
                <a:lnTo>
                  <a:pt x="147" y="68"/>
                </a:lnTo>
                <a:lnTo>
                  <a:pt x="147" y="70"/>
                </a:lnTo>
                <a:lnTo>
                  <a:pt x="147" y="72"/>
                </a:lnTo>
                <a:lnTo>
                  <a:pt x="147" y="74"/>
                </a:lnTo>
                <a:lnTo>
                  <a:pt x="147" y="104"/>
                </a:lnTo>
                <a:lnTo>
                  <a:pt x="147" y="106"/>
                </a:lnTo>
                <a:lnTo>
                  <a:pt x="147" y="108"/>
                </a:lnTo>
                <a:lnTo>
                  <a:pt x="147" y="110"/>
                </a:lnTo>
                <a:lnTo>
                  <a:pt x="147" y="112"/>
                </a:lnTo>
                <a:lnTo>
                  <a:pt x="149" y="114"/>
                </a:lnTo>
                <a:lnTo>
                  <a:pt x="151" y="114"/>
                </a:lnTo>
                <a:lnTo>
                  <a:pt x="154" y="114"/>
                </a:lnTo>
                <a:lnTo>
                  <a:pt x="158" y="114"/>
                </a:lnTo>
                <a:lnTo>
                  <a:pt x="160" y="114"/>
                </a:lnTo>
                <a:lnTo>
                  <a:pt x="165" y="112"/>
                </a:lnTo>
                <a:lnTo>
                  <a:pt x="165" y="110"/>
                </a:lnTo>
                <a:lnTo>
                  <a:pt x="165" y="108"/>
                </a:lnTo>
                <a:lnTo>
                  <a:pt x="165" y="106"/>
                </a:lnTo>
                <a:lnTo>
                  <a:pt x="165" y="104"/>
                </a:lnTo>
                <a:lnTo>
                  <a:pt x="165" y="65"/>
                </a:lnTo>
                <a:close/>
                <a:moveTo>
                  <a:pt x="254" y="34"/>
                </a:moveTo>
                <a:lnTo>
                  <a:pt x="247" y="34"/>
                </a:lnTo>
                <a:lnTo>
                  <a:pt x="240" y="36"/>
                </a:lnTo>
                <a:lnTo>
                  <a:pt x="234" y="40"/>
                </a:lnTo>
                <a:lnTo>
                  <a:pt x="227" y="42"/>
                </a:lnTo>
                <a:lnTo>
                  <a:pt x="223" y="49"/>
                </a:lnTo>
                <a:lnTo>
                  <a:pt x="220" y="53"/>
                </a:lnTo>
                <a:lnTo>
                  <a:pt x="216" y="59"/>
                </a:lnTo>
                <a:lnTo>
                  <a:pt x="216" y="65"/>
                </a:lnTo>
                <a:lnTo>
                  <a:pt x="216" y="72"/>
                </a:lnTo>
                <a:lnTo>
                  <a:pt x="220" y="76"/>
                </a:lnTo>
                <a:lnTo>
                  <a:pt x="223" y="80"/>
                </a:lnTo>
                <a:lnTo>
                  <a:pt x="229" y="82"/>
                </a:lnTo>
                <a:lnTo>
                  <a:pt x="234" y="80"/>
                </a:lnTo>
                <a:lnTo>
                  <a:pt x="238" y="80"/>
                </a:lnTo>
                <a:lnTo>
                  <a:pt x="240" y="78"/>
                </a:lnTo>
                <a:lnTo>
                  <a:pt x="245" y="78"/>
                </a:lnTo>
                <a:lnTo>
                  <a:pt x="247" y="76"/>
                </a:lnTo>
                <a:lnTo>
                  <a:pt x="251" y="74"/>
                </a:lnTo>
                <a:lnTo>
                  <a:pt x="254" y="74"/>
                </a:lnTo>
                <a:lnTo>
                  <a:pt x="256" y="74"/>
                </a:lnTo>
                <a:lnTo>
                  <a:pt x="258" y="74"/>
                </a:lnTo>
                <a:lnTo>
                  <a:pt x="260" y="76"/>
                </a:lnTo>
                <a:lnTo>
                  <a:pt x="262" y="78"/>
                </a:lnTo>
                <a:lnTo>
                  <a:pt x="262" y="80"/>
                </a:lnTo>
                <a:lnTo>
                  <a:pt x="260" y="87"/>
                </a:lnTo>
                <a:lnTo>
                  <a:pt x="260" y="91"/>
                </a:lnTo>
                <a:lnTo>
                  <a:pt x="256" y="95"/>
                </a:lnTo>
                <a:lnTo>
                  <a:pt x="254" y="97"/>
                </a:lnTo>
                <a:lnTo>
                  <a:pt x="249" y="102"/>
                </a:lnTo>
                <a:lnTo>
                  <a:pt x="245" y="104"/>
                </a:lnTo>
                <a:lnTo>
                  <a:pt x="240" y="104"/>
                </a:lnTo>
                <a:lnTo>
                  <a:pt x="238" y="104"/>
                </a:lnTo>
                <a:lnTo>
                  <a:pt x="236" y="104"/>
                </a:lnTo>
                <a:lnTo>
                  <a:pt x="234" y="104"/>
                </a:lnTo>
                <a:lnTo>
                  <a:pt x="231" y="102"/>
                </a:lnTo>
                <a:lnTo>
                  <a:pt x="231" y="99"/>
                </a:lnTo>
                <a:lnTo>
                  <a:pt x="231" y="97"/>
                </a:lnTo>
                <a:lnTo>
                  <a:pt x="231" y="95"/>
                </a:lnTo>
                <a:lnTo>
                  <a:pt x="229" y="93"/>
                </a:lnTo>
                <a:lnTo>
                  <a:pt x="227" y="91"/>
                </a:lnTo>
                <a:lnTo>
                  <a:pt x="225" y="91"/>
                </a:lnTo>
                <a:lnTo>
                  <a:pt x="220" y="93"/>
                </a:lnTo>
                <a:lnTo>
                  <a:pt x="220" y="95"/>
                </a:lnTo>
                <a:lnTo>
                  <a:pt x="218" y="97"/>
                </a:lnTo>
                <a:lnTo>
                  <a:pt x="218" y="104"/>
                </a:lnTo>
                <a:lnTo>
                  <a:pt x="220" y="108"/>
                </a:lnTo>
                <a:lnTo>
                  <a:pt x="225" y="112"/>
                </a:lnTo>
                <a:lnTo>
                  <a:pt x="229" y="114"/>
                </a:lnTo>
                <a:lnTo>
                  <a:pt x="236" y="116"/>
                </a:lnTo>
                <a:lnTo>
                  <a:pt x="240" y="116"/>
                </a:lnTo>
                <a:lnTo>
                  <a:pt x="247" y="114"/>
                </a:lnTo>
                <a:lnTo>
                  <a:pt x="254" y="112"/>
                </a:lnTo>
                <a:lnTo>
                  <a:pt x="260" y="108"/>
                </a:lnTo>
                <a:lnTo>
                  <a:pt x="267" y="104"/>
                </a:lnTo>
                <a:lnTo>
                  <a:pt x="274" y="97"/>
                </a:lnTo>
                <a:lnTo>
                  <a:pt x="276" y="89"/>
                </a:lnTo>
                <a:lnTo>
                  <a:pt x="278" y="78"/>
                </a:lnTo>
                <a:lnTo>
                  <a:pt x="276" y="72"/>
                </a:lnTo>
                <a:lnTo>
                  <a:pt x="274" y="65"/>
                </a:lnTo>
                <a:lnTo>
                  <a:pt x="267" y="63"/>
                </a:lnTo>
                <a:lnTo>
                  <a:pt x="260" y="61"/>
                </a:lnTo>
                <a:lnTo>
                  <a:pt x="256" y="61"/>
                </a:lnTo>
                <a:lnTo>
                  <a:pt x="254" y="63"/>
                </a:lnTo>
                <a:lnTo>
                  <a:pt x="249" y="63"/>
                </a:lnTo>
                <a:lnTo>
                  <a:pt x="247" y="65"/>
                </a:lnTo>
                <a:lnTo>
                  <a:pt x="242" y="65"/>
                </a:lnTo>
                <a:lnTo>
                  <a:pt x="240" y="68"/>
                </a:lnTo>
                <a:lnTo>
                  <a:pt x="236" y="68"/>
                </a:lnTo>
                <a:lnTo>
                  <a:pt x="234" y="70"/>
                </a:lnTo>
                <a:lnTo>
                  <a:pt x="234" y="68"/>
                </a:lnTo>
                <a:lnTo>
                  <a:pt x="231" y="68"/>
                </a:lnTo>
                <a:lnTo>
                  <a:pt x="231" y="65"/>
                </a:lnTo>
                <a:lnTo>
                  <a:pt x="231" y="61"/>
                </a:lnTo>
                <a:lnTo>
                  <a:pt x="234" y="59"/>
                </a:lnTo>
                <a:lnTo>
                  <a:pt x="234" y="55"/>
                </a:lnTo>
                <a:lnTo>
                  <a:pt x="238" y="53"/>
                </a:lnTo>
                <a:lnTo>
                  <a:pt x="240" y="51"/>
                </a:lnTo>
                <a:lnTo>
                  <a:pt x="245" y="49"/>
                </a:lnTo>
                <a:lnTo>
                  <a:pt x="249" y="46"/>
                </a:lnTo>
                <a:lnTo>
                  <a:pt x="254" y="46"/>
                </a:lnTo>
                <a:lnTo>
                  <a:pt x="258" y="46"/>
                </a:lnTo>
                <a:lnTo>
                  <a:pt x="260" y="46"/>
                </a:lnTo>
                <a:lnTo>
                  <a:pt x="260" y="49"/>
                </a:lnTo>
                <a:lnTo>
                  <a:pt x="262" y="49"/>
                </a:lnTo>
                <a:lnTo>
                  <a:pt x="262" y="51"/>
                </a:lnTo>
                <a:lnTo>
                  <a:pt x="265" y="51"/>
                </a:lnTo>
                <a:lnTo>
                  <a:pt x="267" y="49"/>
                </a:lnTo>
                <a:lnTo>
                  <a:pt x="269" y="49"/>
                </a:lnTo>
                <a:lnTo>
                  <a:pt x="269" y="46"/>
                </a:lnTo>
                <a:lnTo>
                  <a:pt x="271" y="42"/>
                </a:lnTo>
                <a:lnTo>
                  <a:pt x="269" y="38"/>
                </a:lnTo>
                <a:lnTo>
                  <a:pt x="265" y="36"/>
                </a:lnTo>
                <a:lnTo>
                  <a:pt x="260" y="34"/>
                </a:lnTo>
                <a:lnTo>
                  <a:pt x="254" y="34"/>
                </a:lnTo>
                <a:close/>
                <a:moveTo>
                  <a:pt x="307" y="46"/>
                </a:moveTo>
                <a:lnTo>
                  <a:pt x="307" y="46"/>
                </a:lnTo>
                <a:lnTo>
                  <a:pt x="307" y="44"/>
                </a:lnTo>
                <a:lnTo>
                  <a:pt x="307" y="42"/>
                </a:lnTo>
                <a:lnTo>
                  <a:pt x="307" y="40"/>
                </a:lnTo>
                <a:lnTo>
                  <a:pt x="305" y="38"/>
                </a:lnTo>
                <a:lnTo>
                  <a:pt x="302" y="36"/>
                </a:lnTo>
                <a:lnTo>
                  <a:pt x="300" y="36"/>
                </a:lnTo>
                <a:lnTo>
                  <a:pt x="296" y="36"/>
                </a:lnTo>
                <a:lnTo>
                  <a:pt x="294" y="38"/>
                </a:lnTo>
                <a:lnTo>
                  <a:pt x="291" y="40"/>
                </a:lnTo>
                <a:lnTo>
                  <a:pt x="291" y="42"/>
                </a:lnTo>
                <a:lnTo>
                  <a:pt x="291" y="44"/>
                </a:lnTo>
                <a:lnTo>
                  <a:pt x="291" y="46"/>
                </a:lnTo>
                <a:lnTo>
                  <a:pt x="291" y="104"/>
                </a:lnTo>
                <a:lnTo>
                  <a:pt x="294" y="110"/>
                </a:lnTo>
                <a:lnTo>
                  <a:pt x="296" y="114"/>
                </a:lnTo>
                <a:lnTo>
                  <a:pt x="300" y="116"/>
                </a:lnTo>
                <a:lnTo>
                  <a:pt x="305" y="116"/>
                </a:lnTo>
                <a:lnTo>
                  <a:pt x="307" y="116"/>
                </a:lnTo>
                <a:lnTo>
                  <a:pt x="309" y="116"/>
                </a:lnTo>
                <a:lnTo>
                  <a:pt x="314" y="114"/>
                </a:lnTo>
                <a:lnTo>
                  <a:pt x="316" y="112"/>
                </a:lnTo>
                <a:lnTo>
                  <a:pt x="320" y="110"/>
                </a:lnTo>
                <a:lnTo>
                  <a:pt x="322" y="108"/>
                </a:lnTo>
                <a:lnTo>
                  <a:pt x="325" y="106"/>
                </a:lnTo>
                <a:lnTo>
                  <a:pt x="327" y="104"/>
                </a:lnTo>
                <a:lnTo>
                  <a:pt x="327" y="106"/>
                </a:lnTo>
                <a:lnTo>
                  <a:pt x="327" y="108"/>
                </a:lnTo>
                <a:lnTo>
                  <a:pt x="327" y="110"/>
                </a:lnTo>
                <a:lnTo>
                  <a:pt x="327" y="112"/>
                </a:lnTo>
                <a:lnTo>
                  <a:pt x="327" y="114"/>
                </a:lnTo>
                <a:lnTo>
                  <a:pt x="329" y="114"/>
                </a:lnTo>
                <a:lnTo>
                  <a:pt x="334" y="114"/>
                </a:lnTo>
                <a:lnTo>
                  <a:pt x="338" y="114"/>
                </a:lnTo>
                <a:lnTo>
                  <a:pt x="342" y="114"/>
                </a:lnTo>
                <a:lnTo>
                  <a:pt x="345" y="112"/>
                </a:lnTo>
                <a:lnTo>
                  <a:pt x="345" y="110"/>
                </a:lnTo>
                <a:lnTo>
                  <a:pt x="345" y="108"/>
                </a:lnTo>
                <a:lnTo>
                  <a:pt x="345" y="106"/>
                </a:lnTo>
                <a:lnTo>
                  <a:pt x="342" y="104"/>
                </a:lnTo>
                <a:lnTo>
                  <a:pt x="342" y="46"/>
                </a:lnTo>
                <a:lnTo>
                  <a:pt x="342" y="40"/>
                </a:lnTo>
                <a:lnTo>
                  <a:pt x="342" y="38"/>
                </a:lnTo>
                <a:lnTo>
                  <a:pt x="338" y="38"/>
                </a:lnTo>
                <a:lnTo>
                  <a:pt x="334" y="38"/>
                </a:lnTo>
                <a:lnTo>
                  <a:pt x="329" y="38"/>
                </a:lnTo>
                <a:lnTo>
                  <a:pt x="327" y="38"/>
                </a:lnTo>
                <a:lnTo>
                  <a:pt x="327" y="40"/>
                </a:lnTo>
                <a:lnTo>
                  <a:pt x="327" y="42"/>
                </a:lnTo>
                <a:lnTo>
                  <a:pt x="327" y="44"/>
                </a:lnTo>
                <a:lnTo>
                  <a:pt x="327" y="46"/>
                </a:lnTo>
                <a:lnTo>
                  <a:pt x="327" y="87"/>
                </a:lnTo>
                <a:lnTo>
                  <a:pt x="322" y="93"/>
                </a:lnTo>
                <a:lnTo>
                  <a:pt x="318" y="97"/>
                </a:lnTo>
                <a:lnTo>
                  <a:pt x="314" y="99"/>
                </a:lnTo>
                <a:lnTo>
                  <a:pt x="309" y="102"/>
                </a:lnTo>
                <a:lnTo>
                  <a:pt x="307" y="99"/>
                </a:lnTo>
                <a:lnTo>
                  <a:pt x="307" y="97"/>
                </a:lnTo>
                <a:lnTo>
                  <a:pt x="307" y="46"/>
                </a:lnTo>
                <a:close/>
                <a:moveTo>
                  <a:pt x="360" y="104"/>
                </a:moveTo>
                <a:lnTo>
                  <a:pt x="360" y="106"/>
                </a:lnTo>
                <a:lnTo>
                  <a:pt x="358" y="108"/>
                </a:lnTo>
                <a:lnTo>
                  <a:pt x="360" y="112"/>
                </a:lnTo>
                <a:lnTo>
                  <a:pt x="360" y="114"/>
                </a:lnTo>
                <a:lnTo>
                  <a:pt x="362" y="114"/>
                </a:lnTo>
                <a:lnTo>
                  <a:pt x="367" y="114"/>
                </a:lnTo>
                <a:lnTo>
                  <a:pt x="373" y="114"/>
                </a:lnTo>
                <a:lnTo>
                  <a:pt x="378" y="112"/>
                </a:lnTo>
                <a:lnTo>
                  <a:pt x="380" y="110"/>
                </a:lnTo>
                <a:lnTo>
                  <a:pt x="380" y="108"/>
                </a:lnTo>
                <a:lnTo>
                  <a:pt x="380" y="106"/>
                </a:lnTo>
                <a:lnTo>
                  <a:pt x="380" y="104"/>
                </a:lnTo>
                <a:lnTo>
                  <a:pt x="378" y="104"/>
                </a:lnTo>
                <a:lnTo>
                  <a:pt x="378" y="68"/>
                </a:lnTo>
                <a:lnTo>
                  <a:pt x="382" y="61"/>
                </a:lnTo>
                <a:lnTo>
                  <a:pt x="387" y="57"/>
                </a:lnTo>
                <a:lnTo>
                  <a:pt x="389" y="55"/>
                </a:lnTo>
                <a:lnTo>
                  <a:pt x="391" y="53"/>
                </a:lnTo>
                <a:lnTo>
                  <a:pt x="393" y="53"/>
                </a:lnTo>
                <a:lnTo>
                  <a:pt x="393" y="55"/>
                </a:lnTo>
                <a:lnTo>
                  <a:pt x="393" y="57"/>
                </a:lnTo>
                <a:lnTo>
                  <a:pt x="393" y="59"/>
                </a:lnTo>
                <a:lnTo>
                  <a:pt x="393" y="61"/>
                </a:lnTo>
                <a:lnTo>
                  <a:pt x="393" y="63"/>
                </a:lnTo>
                <a:lnTo>
                  <a:pt x="396" y="65"/>
                </a:lnTo>
                <a:lnTo>
                  <a:pt x="398" y="65"/>
                </a:lnTo>
                <a:lnTo>
                  <a:pt x="400" y="65"/>
                </a:lnTo>
                <a:lnTo>
                  <a:pt x="405" y="65"/>
                </a:lnTo>
                <a:lnTo>
                  <a:pt x="407" y="63"/>
                </a:lnTo>
                <a:lnTo>
                  <a:pt x="409" y="61"/>
                </a:lnTo>
                <a:lnTo>
                  <a:pt x="409" y="59"/>
                </a:lnTo>
                <a:lnTo>
                  <a:pt x="409" y="53"/>
                </a:lnTo>
                <a:lnTo>
                  <a:pt x="409" y="46"/>
                </a:lnTo>
                <a:lnTo>
                  <a:pt x="407" y="44"/>
                </a:lnTo>
                <a:lnTo>
                  <a:pt x="407" y="40"/>
                </a:lnTo>
                <a:lnTo>
                  <a:pt x="405" y="40"/>
                </a:lnTo>
                <a:lnTo>
                  <a:pt x="402" y="38"/>
                </a:lnTo>
                <a:lnTo>
                  <a:pt x="400" y="36"/>
                </a:lnTo>
                <a:lnTo>
                  <a:pt x="398" y="36"/>
                </a:lnTo>
                <a:lnTo>
                  <a:pt x="396" y="36"/>
                </a:lnTo>
                <a:lnTo>
                  <a:pt x="393" y="38"/>
                </a:lnTo>
                <a:lnTo>
                  <a:pt x="391" y="40"/>
                </a:lnTo>
                <a:lnTo>
                  <a:pt x="389" y="40"/>
                </a:lnTo>
                <a:lnTo>
                  <a:pt x="387" y="42"/>
                </a:lnTo>
                <a:lnTo>
                  <a:pt x="382" y="44"/>
                </a:lnTo>
                <a:lnTo>
                  <a:pt x="380" y="49"/>
                </a:lnTo>
                <a:lnTo>
                  <a:pt x="378" y="51"/>
                </a:lnTo>
                <a:lnTo>
                  <a:pt x="378" y="46"/>
                </a:lnTo>
                <a:lnTo>
                  <a:pt x="378" y="44"/>
                </a:lnTo>
                <a:lnTo>
                  <a:pt x="380" y="42"/>
                </a:lnTo>
                <a:lnTo>
                  <a:pt x="380" y="40"/>
                </a:lnTo>
                <a:lnTo>
                  <a:pt x="378" y="40"/>
                </a:lnTo>
                <a:lnTo>
                  <a:pt x="378" y="38"/>
                </a:lnTo>
                <a:lnTo>
                  <a:pt x="373" y="36"/>
                </a:lnTo>
                <a:lnTo>
                  <a:pt x="371" y="36"/>
                </a:lnTo>
                <a:lnTo>
                  <a:pt x="367" y="36"/>
                </a:lnTo>
                <a:lnTo>
                  <a:pt x="362" y="38"/>
                </a:lnTo>
                <a:lnTo>
                  <a:pt x="360" y="40"/>
                </a:lnTo>
                <a:lnTo>
                  <a:pt x="360" y="46"/>
                </a:lnTo>
                <a:lnTo>
                  <a:pt x="360" y="104"/>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7" name="Google Shape;187;p14"/>
          <p:cNvSpPr/>
          <p:nvPr/>
        </p:nvSpPr>
        <p:spPr>
          <a:xfrm>
            <a:off x="3214688" y="4654550"/>
            <a:ext cx="760412" cy="192088"/>
          </a:xfrm>
          <a:custGeom>
            <a:rect b="b" l="l" r="r" t="t"/>
            <a:pathLst>
              <a:path extrusionOk="0" h="121" w="479">
                <a:moveTo>
                  <a:pt x="44" y="65"/>
                </a:moveTo>
                <a:lnTo>
                  <a:pt x="33" y="67"/>
                </a:lnTo>
                <a:lnTo>
                  <a:pt x="26" y="72"/>
                </a:lnTo>
                <a:lnTo>
                  <a:pt x="18" y="78"/>
                </a:lnTo>
                <a:lnTo>
                  <a:pt x="13" y="82"/>
                </a:lnTo>
                <a:lnTo>
                  <a:pt x="6" y="89"/>
                </a:lnTo>
                <a:lnTo>
                  <a:pt x="4" y="95"/>
                </a:lnTo>
                <a:lnTo>
                  <a:pt x="2" y="101"/>
                </a:lnTo>
                <a:lnTo>
                  <a:pt x="0" y="106"/>
                </a:lnTo>
                <a:lnTo>
                  <a:pt x="2" y="112"/>
                </a:lnTo>
                <a:lnTo>
                  <a:pt x="4" y="116"/>
                </a:lnTo>
                <a:lnTo>
                  <a:pt x="9" y="118"/>
                </a:lnTo>
                <a:lnTo>
                  <a:pt x="13" y="121"/>
                </a:lnTo>
                <a:lnTo>
                  <a:pt x="18" y="121"/>
                </a:lnTo>
                <a:lnTo>
                  <a:pt x="22" y="118"/>
                </a:lnTo>
                <a:lnTo>
                  <a:pt x="26" y="118"/>
                </a:lnTo>
                <a:lnTo>
                  <a:pt x="29" y="116"/>
                </a:lnTo>
                <a:lnTo>
                  <a:pt x="33" y="112"/>
                </a:lnTo>
                <a:lnTo>
                  <a:pt x="38" y="110"/>
                </a:lnTo>
                <a:lnTo>
                  <a:pt x="40" y="106"/>
                </a:lnTo>
                <a:lnTo>
                  <a:pt x="44" y="101"/>
                </a:lnTo>
                <a:lnTo>
                  <a:pt x="44" y="110"/>
                </a:lnTo>
                <a:lnTo>
                  <a:pt x="42" y="112"/>
                </a:lnTo>
                <a:lnTo>
                  <a:pt x="42" y="114"/>
                </a:lnTo>
                <a:lnTo>
                  <a:pt x="44" y="116"/>
                </a:lnTo>
                <a:lnTo>
                  <a:pt x="46" y="116"/>
                </a:lnTo>
                <a:lnTo>
                  <a:pt x="51" y="116"/>
                </a:lnTo>
                <a:lnTo>
                  <a:pt x="53" y="116"/>
                </a:lnTo>
                <a:lnTo>
                  <a:pt x="58" y="116"/>
                </a:lnTo>
                <a:lnTo>
                  <a:pt x="60" y="114"/>
                </a:lnTo>
                <a:lnTo>
                  <a:pt x="62" y="112"/>
                </a:lnTo>
                <a:lnTo>
                  <a:pt x="62" y="110"/>
                </a:lnTo>
                <a:lnTo>
                  <a:pt x="60" y="110"/>
                </a:lnTo>
                <a:lnTo>
                  <a:pt x="60" y="108"/>
                </a:lnTo>
                <a:lnTo>
                  <a:pt x="60" y="51"/>
                </a:lnTo>
                <a:lnTo>
                  <a:pt x="58" y="44"/>
                </a:lnTo>
                <a:lnTo>
                  <a:pt x="55" y="40"/>
                </a:lnTo>
                <a:lnTo>
                  <a:pt x="51" y="38"/>
                </a:lnTo>
                <a:lnTo>
                  <a:pt x="46" y="36"/>
                </a:lnTo>
                <a:lnTo>
                  <a:pt x="42" y="36"/>
                </a:lnTo>
                <a:lnTo>
                  <a:pt x="38" y="38"/>
                </a:lnTo>
                <a:lnTo>
                  <a:pt x="33" y="38"/>
                </a:lnTo>
                <a:lnTo>
                  <a:pt x="31" y="38"/>
                </a:lnTo>
                <a:lnTo>
                  <a:pt x="26" y="40"/>
                </a:lnTo>
                <a:lnTo>
                  <a:pt x="24" y="42"/>
                </a:lnTo>
                <a:lnTo>
                  <a:pt x="20" y="42"/>
                </a:lnTo>
                <a:lnTo>
                  <a:pt x="18" y="44"/>
                </a:lnTo>
                <a:lnTo>
                  <a:pt x="13" y="46"/>
                </a:lnTo>
                <a:lnTo>
                  <a:pt x="11" y="46"/>
                </a:lnTo>
                <a:lnTo>
                  <a:pt x="9" y="48"/>
                </a:lnTo>
                <a:lnTo>
                  <a:pt x="9" y="53"/>
                </a:lnTo>
                <a:lnTo>
                  <a:pt x="9" y="55"/>
                </a:lnTo>
                <a:lnTo>
                  <a:pt x="11" y="57"/>
                </a:lnTo>
                <a:lnTo>
                  <a:pt x="13" y="59"/>
                </a:lnTo>
                <a:lnTo>
                  <a:pt x="18" y="61"/>
                </a:lnTo>
                <a:lnTo>
                  <a:pt x="20" y="59"/>
                </a:lnTo>
                <a:lnTo>
                  <a:pt x="22" y="59"/>
                </a:lnTo>
                <a:lnTo>
                  <a:pt x="24" y="57"/>
                </a:lnTo>
                <a:lnTo>
                  <a:pt x="24" y="55"/>
                </a:lnTo>
                <a:lnTo>
                  <a:pt x="26" y="53"/>
                </a:lnTo>
                <a:lnTo>
                  <a:pt x="31" y="51"/>
                </a:lnTo>
                <a:lnTo>
                  <a:pt x="35" y="48"/>
                </a:lnTo>
                <a:lnTo>
                  <a:pt x="40" y="48"/>
                </a:lnTo>
                <a:lnTo>
                  <a:pt x="42" y="48"/>
                </a:lnTo>
                <a:lnTo>
                  <a:pt x="44" y="51"/>
                </a:lnTo>
                <a:lnTo>
                  <a:pt x="44" y="53"/>
                </a:lnTo>
                <a:lnTo>
                  <a:pt x="44" y="55"/>
                </a:lnTo>
                <a:lnTo>
                  <a:pt x="44" y="65"/>
                </a:lnTo>
                <a:close/>
                <a:moveTo>
                  <a:pt x="44" y="80"/>
                </a:moveTo>
                <a:lnTo>
                  <a:pt x="44" y="84"/>
                </a:lnTo>
                <a:lnTo>
                  <a:pt x="42" y="89"/>
                </a:lnTo>
                <a:lnTo>
                  <a:pt x="40" y="93"/>
                </a:lnTo>
                <a:lnTo>
                  <a:pt x="35" y="97"/>
                </a:lnTo>
                <a:lnTo>
                  <a:pt x="31" y="101"/>
                </a:lnTo>
                <a:lnTo>
                  <a:pt x="26" y="104"/>
                </a:lnTo>
                <a:lnTo>
                  <a:pt x="24" y="106"/>
                </a:lnTo>
                <a:lnTo>
                  <a:pt x="20" y="106"/>
                </a:lnTo>
                <a:lnTo>
                  <a:pt x="18" y="106"/>
                </a:lnTo>
                <a:lnTo>
                  <a:pt x="15" y="106"/>
                </a:lnTo>
                <a:lnTo>
                  <a:pt x="15" y="104"/>
                </a:lnTo>
                <a:lnTo>
                  <a:pt x="15" y="101"/>
                </a:lnTo>
                <a:lnTo>
                  <a:pt x="15" y="97"/>
                </a:lnTo>
                <a:lnTo>
                  <a:pt x="18" y="93"/>
                </a:lnTo>
                <a:lnTo>
                  <a:pt x="20" y="91"/>
                </a:lnTo>
                <a:lnTo>
                  <a:pt x="24" y="87"/>
                </a:lnTo>
                <a:lnTo>
                  <a:pt x="29" y="82"/>
                </a:lnTo>
                <a:lnTo>
                  <a:pt x="33" y="80"/>
                </a:lnTo>
                <a:lnTo>
                  <a:pt x="40" y="78"/>
                </a:lnTo>
                <a:lnTo>
                  <a:pt x="44" y="76"/>
                </a:lnTo>
                <a:lnTo>
                  <a:pt x="44" y="80"/>
                </a:lnTo>
                <a:close/>
                <a:moveTo>
                  <a:pt x="95" y="67"/>
                </a:moveTo>
                <a:lnTo>
                  <a:pt x="104" y="61"/>
                </a:lnTo>
                <a:lnTo>
                  <a:pt x="109" y="55"/>
                </a:lnTo>
                <a:lnTo>
                  <a:pt x="113" y="55"/>
                </a:lnTo>
                <a:lnTo>
                  <a:pt x="113" y="53"/>
                </a:lnTo>
                <a:lnTo>
                  <a:pt x="115" y="55"/>
                </a:lnTo>
                <a:lnTo>
                  <a:pt x="115" y="106"/>
                </a:lnTo>
                <a:lnTo>
                  <a:pt x="115" y="108"/>
                </a:lnTo>
                <a:lnTo>
                  <a:pt x="115" y="110"/>
                </a:lnTo>
                <a:lnTo>
                  <a:pt x="115" y="112"/>
                </a:lnTo>
                <a:lnTo>
                  <a:pt x="115" y="114"/>
                </a:lnTo>
                <a:lnTo>
                  <a:pt x="115" y="116"/>
                </a:lnTo>
                <a:lnTo>
                  <a:pt x="120" y="116"/>
                </a:lnTo>
                <a:lnTo>
                  <a:pt x="122" y="116"/>
                </a:lnTo>
                <a:lnTo>
                  <a:pt x="126" y="116"/>
                </a:lnTo>
                <a:lnTo>
                  <a:pt x="131" y="116"/>
                </a:lnTo>
                <a:lnTo>
                  <a:pt x="133" y="114"/>
                </a:lnTo>
                <a:lnTo>
                  <a:pt x="133" y="110"/>
                </a:lnTo>
                <a:lnTo>
                  <a:pt x="133" y="108"/>
                </a:lnTo>
                <a:lnTo>
                  <a:pt x="133" y="106"/>
                </a:lnTo>
                <a:lnTo>
                  <a:pt x="131" y="106"/>
                </a:lnTo>
                <a:lnTo>
                  <a:pt x="131" y="44"/>
                </a:lnTo>
                <a:lnTo>
                  <a:pt x="131" y="42"/>
                </a:lnTo>
                <a:lnTo>
                  <a:pt x="129" y="38"/>
                </a:lnTo>
                <a:lnTo>
                  <a:pt x="124" y="36"/>
                </a:lnTo>
                <a:lnTo>
                  <a:pt x="120" y="36"/>
                </a:lnTo>
                <a:lnTo>
                  <a:pt x="117" y="36"/>
                </a:lnTo>
                <a:lnTo>
                  <a:pt x="115" y="36"/>
                </a:lnTo>
                <a:lnTo>
                  <a:pt x="113" y="38"/>
                </a:lnTo>
                <a:lnTo>
                  <a:pt x="109" y="40"/>
                </a:lnTo>
                <a:lnTo>
                  <a:pt x="106" y="44"/>
                </a:lnTo>
                <a:lnTo>
                  <a:pt x="102" y="48"/>
                </a:lnTo>
                <a:lnTo>
                  <a:pt x="95" y="53"/>
                </a:lnTo>
                <a:lnTo>
                  <a:pt x="95" y="46"/>
                </a:lnTo>
                <a:lnTo>
                  <a:pt x="97" y="44"/>
                </a:lnTo>
                <a:lnTo>
                  <a:pt x="100" y="42"/>
                </a:lnTo>
                <a:lnTo>
                  <a:pt x="97" y="38"/>
                </a:lnTo>
                <a:lnTo>
                  <a:pt x="95" y="36"/>
                </a:lnTo>
                <a:lnTo>
                  <a:pt x="93" y="36"/>
                </a:lnTo>
                <a:lnTo>
                  <a:pt x="89" y="36"/>
                </a:lnTo>
                <a:lnTo>
                  <a:pt x="86" y="36"/>
                </a:lnTo>
                <a:lnTo>
                  <a:pt x="82" y="38"/>
                </a:lnTo>
                <a:lnTo>
                  <a:pt x="80" y="40"/>
                </a:lnTo>
                <a:lnTo>
                  <a:pt x="80" y="42"/>
                </a:lnTo>
                <a:lnTo>
                  <a:pt x="80" y="44"/>
                </a:lnTo>
                <a:lnTo>
                  <a:pt x="80" y="46"/>
                </a:lnTo>
                <a:lnTo>
                  <a:pt x="80" y="48"/>
                </a:lnTo>
                <a:lnTo>
                  <a:pt x="80" y="61"/>
                </a:lnTo>
                <a:lnTo>
                  <a:pt x="80" y="65"/>
                </a:lnTo>
                <a:lnTo>
                  <a:pt x="80" y="67"/>
                </a:lnTo>
                <a:lnTo>
                  <a:pt x="77" y="70"/>
                </a:lnTo>
                <a:lnTo>
                  <a:pt x="77" y="72"/>
                </a:lnTo>
                <a:lnTo>
                  <a:pt x="77" y="74"/>
                </a:lnTo>
                <a:lnTo>
                  <a:pt x="80" y="74"/>
                </a:lnTo>
                <a:lnTo>
                  <a:pt x="80" y="76"/>
                </a:lnTo>
                <a:lnTo>
                  <a:pt x="80" y="106"/>
                </a:lnTo>
                <a:lnTo>
                  <a:pt x="80" y="108"/>
                </a:lnTo>
                <a:lnTo>
                  <a:pt x="80" y="110"/>
                </a:lnTo>
                <a:lnTo>
                  <a:pt x="80" y="112"/>
                </a:lnTo>
                <a:lnTo>
                  <a:pt x="80" y="114"/>
                </a:lnTo>
                <a:lnTo>
                  <a:pt x="80" y="116"/>
                </a:lnTo>
                <a:lnTo>
                  <a:pt x="84" y="116"/>
                </a:lnTo>
                <a:lnTo>
                  <a:pt x="86" y="116"/>
                </a:lnTo>
                <a:lnTo>
                  <a:pt x="91" y="116"/>
                </a:lnTo>
                <a:lnTo>
                  <a:pt x="93" y="116"/>
                </a:lnTo>
                <a:lnTo>
                  <a:pt x="95" y="114"/>
                </a:lnTo>
                <a:lnTo>
                  <a:pt x="97" y="112"/>
                </a:lnTo>
                <a:lnTo>
                  <a:pt x="97" y="110"/>
                </a:lnTo>
                <a:lnTo>
                  <a:pt x="97" y="108"/>
                </a:lnTo>
                <a:lnTo>
                  <a:pt x="95" y="106"/>
                </a:lnTo>
                <a:lnTo>
                  <a:pt x="95" y="67"/>
                </a:lnTo>
                <a:close/>
                <a:moveTo>
                  <a:pt x="182" y="38"/>
                </a:moveTo>
                <a:lnTo>
                  <a:pt x="180" y="38"/>
                </a:lnTo>
                <a:lnTo>
                  <a:pt x="175" y="40"/>
                </a:lnTo>
                <a:lnTo>
                  <a:pt x="173" y="40"/>
                </a:lnTo>
                <a:lnTo>
                  <a:pt x="169" y="42"/>
                </a:lnTo>
                <a:lnTo>
                  <a:pt x="164" y="44"/>
                </a:lnTo>
                <a:lnTo>
                  <a:pt x="162" y="48"/>
                </a:lnTo>
                <a:lnTo>
                  <a:pt x="160" y="51"/>
                </a:lnTo>
                <a:lnTo>
                  <a:pt x="157" y="53"/>
                </a:lnTo>
                <a:lnTo>
                  <a:pt x="153" y="57"/>
                </a:lnTo>
                <a:lnTo>
                  <a:pt x="153" y="61"/>
                </a:lnTo>
                <a:lnTo>
                  <a:pt x="151" y="65"/>
                </a:lnTo>
                <a:lnTo>
                  <a:pt x="149" y="70"/>
                </a:lnTo>
                <a:lnTo>
                  <a:pt x="146" y="74"/>
                </a:lnTo>
                <a:lnTo>
                  <a:pt x="146" y="78"/>
                </a:lnTo>
                <a:lnTo>
                  <a:pt x="144" y="84"/>
                </a:lnTo>
                <a:lnTo>
                  <a:pt x="144" y="91"/>
                </a:lnTo>
                <a:lnTo>
                  <a:pt x="146" y="97"/>
                </a:lnTo>
                <a:lnTo>
                  <a:pt x="146" y="104"/>
                </a:lnTo>
                <a:lnTo>
                  <a:pt x="149" y="108"/>
                </a:lnTo>
                <a:lnTo>
                  <a:pt x="151" y="112"/>
                </a:lnTo>
                <a:lnTo>
                  <a:pt x="153" y="116"/>
                </a:lnTo>
                <a:lnTo>
                  <a:pt x="160" y="118"/>
                </a:lnTo>
                <a:lnTo>
                  <a:pt x="164" y="118"/>
                </a:lnTo>
                <a:lnTo>
                  <a:pt x="169" y="121"/>
                </a:lnTo>
                <a:lnTo>
                  <a:pt x="173" y="121"/>
                </a:lnTo>
                <a:lnTo>
                  <a:pt x="175" y="118"/>
                </a:lnTo>
                <a:lnTo>
                  <a:pt x="180" y="118"/>
                </a:lnTo>
                <a:lnTo>
                  <a:pt x="182" y="118"/>
                </a:lnTo>
                <a:lnTo>
                  <a:pt x="184" y="116"/>
                </a:lnTo>
                <a:lnTo>
                  <a:pt x="186" y="114"/>
                </a:lnTo>
                <a:lnTo>
                  <a:pt x="189" y="112"/>
                </a:lnTo>
                <a:lnTo>
                  <a:pt x="191" y="110"/>
                </a:lnTo>
                <a:lnTo>
                  <a:pt x="195" y="108"/>
                </a:lnTo>
                <a:lnTo>
                  <a:pt x="197" y="104"/>
                </a:lnTo>
                <a:lnTo>
                  <a:pt x="200" y="101"/>
                </a:lnTo>
                <a:lnTo>
                  <a:pt x="202" y="97"/>
                </a:lnTo>
                <a:lnTo>
                  <a:pt x="202" y="95"/>
                </a:lnTo>
                <a:lnTo>
                  <a:pt x="204" y="93"/>
                </a:lnTo>
                <a:lnTo>
                  <a:pt x="204" y="91"/>
                </a:lnTo>
                <a:lnTo>
                  <a:pt x="204" y="87"/>
                </a:lnTo>
                <a:lnTo>
                  <a:pt x="202" y="84"/>
                </a:lnTo>
                <a:lnTo>
                  <a:pt x="200" y="82"/>
                </a:lnTo>
                <a:lnTo>
                  <a:pt x="195" y="82"/>
                </a:lnTo>
                <a:lnTo>
                  <a:pt x="193" y="82"/>
                </a:lnTo>
                <a:lnTo>
                  <a:pt x="191" y="84"/>
                </a:lnTo>
                <a:lnTo>
                  <a:pt x="189" y="89"/>
                </a:lnTo>
                <a:lnTo>
                  <a:pt x="189" y="91"/>
                </a:lnTo>
                <a:lnTo>
                  <a:pt x="186" y="95"/>
                </a:lnTo>
                <a:lnTo>
                  <a:pt x="186" y="97"/>
                </a:lnTo>
                <a:lnTo>
                  <a:pt x="182" y="99"/>
                </a:lnTo>
                <a:lnTo>
                  <a:pt x="180" y="104"/>
                </a:lnTo>
                <a:lnTo>
                  <a:pt x="180" y="106"/>
                </a:lnTo>
                <a:lnTo>
                  <a:pt x="177" y="106"/>
                </a:lnTo>
                <a:lnTo>
                  <a:pt x="175" y="106"/>
                </a:lnTo>
                <a:lnTo>
                  <a:pt x="173" y="106"/>
                </a:lnTo>
                <a:lnTo>
                  <a:pt x="166" y="106"/>
                </a:lnTo>
                <a:lnTo>
                  <a:pt x="164" y="101"/>
                </a:lnTo>
                <a:lnTo>
                  <a:pt x="160" y="97"/>
                </a:lnTo>
                <a:lnTo>
                  <a:pt x="160" y="89"/>
                </a:lnTo>
                <a:lnTo>
                  <a:pt x="160" y="84"/>
                </a:lnTo>
                <a:lnTo>
                  <a:pt x="160" y="80"/>
                </a:lnTo>
                <a:lnTo>
                  <a:pt x="162" y="76"/>
                </a:lnTo>
                <a:lnTo>
                  <a:pt x="162" y="74"/>
                </a:lnTo>
                <a:lnTo>
                  <a:pt x="164" y="70"/>
                </a:lnTo>
                <a:lnTo>
                  <a:pt x="166" y="67"/>
                </a:lnTo>
                <a:lnTo>
                  <a:pt x="166" y="63"/>
                </a:lnTo>
                <a:lnTo>
                  <a:pt x="169" y="61"/>
                </a:lnTo>
                <a:lnTo>
                  <a:pt x="173" y="57"/>
                </a:lnTo>
                <a:lnTo>
                  <a:pt x="175" y="55"/>
                </a:lnTo>
                <a:lnTo>
                  <a:pt x="180" y="51"/>
                </a:lnTo>
                <a:lnTo>
                  <a:pt x="182" y="51"/>
                </a:lnTo>
                <a:lnTo>
                  <a:pt x="186" y="51"/>
                </a:lnTo>
                <a:lnTo>
                  <a:pt x="186" y="53"/>
                </a:lnTo>
                <a:lnTo>
                  <a:pt x="186" y="55"/>
                </a:lnTo>
                <a:lnTo>
                  <a:pt x="189" y="55"/>
                </a:lnTo>
                <a:lnTo>
                  <a:pt x="189" y="57"/>
                </a:lnTo>
                <a:lnTo>
                  <a:pt x="189" y="59"/>
                </a:lnTo>
                <a:lnTo>
                  <a:pt x="191" y="59"/>
                </a:lnTo>
                <a:lnTo>
                  <a:pt x="193" y="59"/>
                </a:lnTo>
                <a:lnTo>
                  <a:pt x="200" y="59"/>
                </a:lnTo>
                <a:lnTo>
                  <a:pt x="202" y="57"/>
                </a:lnTo>
                <a:lnTo>
                  <a:pt x="204" y="55"/>
                </a:lnTo>
                <a:lnTo>
                  <a:pt x="204" y="51"/>
                </a:lnTo>
                <a:lnTo>
                  <a:pt x="204" y="48"/>
                </a:lnTo>
                <a:lnTo>
                  <a:pt x="202" y="46"/>
                </a:lnTo>
                <a:lnTo>
                  <a:pt x="200" y="42"/>
                </a:lnTo>
                <a:lnTo>
                  <a:pt x="197" y="42"/>
                </a:lnTo>
                <a:lnTo>
                  <a:pt x="195" y="40"/>
                </a:lnTo>
                <a:lnTo>
                  <a:pt x="191" y="38"/>
                </a:lnTo>
                <a:lnTo>
                  <a:pt x="186" y="38"/>
                </a:lnTo>
                <a:lnTo>
                  <a:pt x="182" y="38"/>
                </a:lnTo>
                <a:close/>
                <a:moveTo>
                  <a:pt x="251" y="38"/>
                </a:moveTo>
                <a:lnTo>
                  <a:pt x="244" y="40"/>
                </a:lnTo>
                <a:lnTo>
                  <a:pt x="235" y="42"/>
                </a:lnTo>
                <a:lnTo>
                  <a:pt x="231" y="46"/>
                </a:lnTo>
                <a:lnTo>
                  <a:pt x="224" y="55"/>
                </a:lnTo>
                <a:lnTo>
                  <a:pt x="220" y="61"/>
                </a:lnTo>
                <a:lnTo>
                  <a:pt x="215" y="72"/>
                </a:lnTo>
                <a:lnTo>
                  <a:pt x="213" y="82"/>
                </a:lnTo>
                <a:lnTo>
                  <a:pt x="213" y="93"/>
                </a:lnTo>
                <a:lnTo>
                  <a:pt x="213" y="99"/>
                </a:lnTo>
                <a:lnTo>
                  <a:pt x="213" y="106"/>
                </a:lnTo>
                <a:lnTo>
                  <a:pt x="215" y="110"/>
                </a:lnTo>
                <a:lnTo>
                  <a:pt x="220" y="114"/>
                </a:lnTo>
                <a:lnTo>
                  <a:pt x="222" y="116"/>
                </a:lnTo>
                <a:lnTo>
                  <a:pt x="226" y="118"/>
                </a:lnTo>
                <a:lnTo>
                  <a:pt x="231" y="118"/>
                </a:lnTo>
                <a:lnTo>
                  <a:pt x="235" y="118"/>
                </a:lnTo>
                <a:lnTo>
                  <a:pt x="242" y="118"/>
                </a:lnTo>
                <a:lnTo>
                  <a:pt x="248" y="116"/>
                </a:lnTo>
                <a:lnTo>
                  <a:pt x="255" y="112"/>
                </a:lnTo>
                <a:lnTo>
                  <a:pt x="262" y="108"/>
                </a:lnTo>
                <a:lnTo>
                  <a:pt x="266" y="104"/>
                </a:lnTo>
                <a:lnTo>
                  <a:pt x="268" y="99"/>
                </a:lnTo>
                <a:lnTo>
                  <a:pt x="271" y="95"/>
                </a:lnTo>
                <a:lnTo>
                  <a:pt x="271" y="93"/>
                </a:lnTo>
                <a:lnTo>
                  <a:pt x="271" y="91"/>
                </a:lnTo>
                <a:lnTo>
                  <a:pt x="268" y="89"/>
                </a:lnTo>
                <a:lnTo>
                  <a:pt x="266" y="87"/>
                </a:lnTo>
                <a:lnTo>
                  <a:pt x="262" y="87"/>
                </a:lnTo>
                <a:lnTo>
                  <a:pt x="260" y="87"/>
                </a:lnTo>
                <a:lnTo>
                  <a:pt x="257" y="89"/>
                </a:lnTo>
                <a:lnTo>
                  <a:pt x="255" y="91"/>
                </a:lnTo>
                <a:lnTo>
                  <a:pt x="255" y="93"/>
                </a:lnTo>
                <a:lnTo>
                  <a:pt x="253" y="97"/>
                </a:lnTo>
                <a:lnTo>
                  <a:pt x="248" y="101"/>
                </a:lnTo>
                <a:lnTo>
                  <a:pt x="242" y="106"/>
                </a:lnTo>
                <a:lnTo>
                  <a:pt x="237" y="106"/>
                </a:lnTo>
                <a:lnTo>
                  <a:pt x="233" y="106"/>
                </a:lnTo>
                <a:lnTo>
                  <a:pt x="231" y="104"/>
                </a:lnTo>
                <a:lnTo>
                  <a:pt x="228" y="99"/>
                </a:lnTo>
                <a:lnTo>
                  <a:pt x="228" y="93"/>
                </a:lnTo>
                <a:lnTo>
                  <a:pt x="228" y="91"/>
                </a:lnTo>
                <a:lnTo>
                  <a:pt x="228" y="87"/>
                </a:lnTo>
                <a:lnTo>
                  <a:pt x="228" y="84"/>
                </a:lnTo>
                <a:lnTo>
                  <a:pt x="228" y="82"/>
                </a:lnTo>
                <a:lnTo>
                  <a:pt x="235" y="80"/>
                </a:lnTo>
                <a:lnTo>
                  <a:pt x="246" y="78"/>
                </a:lnTo>
                <a:lnTo>
                  <a:pt x="255" y="76"/>
                </a:lnTo>
                <a:lnTo>
                  <a:pt x="262" y="74"/>
                </a:lnTo>
                <a:lnTo>
                  <a:pt x="266" y="70"/>
                </a:lnTo>
                <a:lnTo>
                  <a:pt x="268" y="67"/>
                </a:lnTo>
                <a:lnTo>
                  <a:pt x="271" y="65"/>
                </a:lnTo>
                <a:lnTo>
                  <a:pt x="273" y="63"/>
                </a:lnTo>
                <a:lnTo>
                  <a:pt x="273" y="59"/>
                </a:lnTo>
                <a:lnTo>
                  <a:pt x="273" y="57"/>
                </a:lnTo>
                <a:lnTo>
                  <a:pt x="271" y="53"/>
                </a:lnTo>
                <a:lnTo>
                  <a:pt x="268" y="48"/>
                </a:lnTo>
                <a:lnTo>
                  <a:pt x="266" y="46"/>
                </a:lnTo>
                <a:lnTo>
                  <a:pt x="264" y="42"/>
                </a:lnTo>
                <a:lnTo>
                  <a:pt x="260" y="40"/>
                </a:lnTo>
                <a:lnTo>
                  <a:pt x="255" y="38"/>
                </a:lnTo>
                <a:lnTo>
                  <a:pt x="251" y="38"/>
                </a:lnTo>
                <a:close/>
                <a:moveTo>
                  <a:pt x="251" y="51"/>
                </a:moveTo>
                <a:lnTo>
                  <a:pt x="255" y="53"/>
                </a:lnTo>
                <a:lnTo>
                  <a:pt x="255" y="55"/>
                </a:lnTo>
                <a:lnTo>
                  <a:pt x="257" y="57"/>
                </a:lnTo>
                <a:lnTo>
                  <a:pt x="257" y="61"/>
                </a:lnTo>
                <a:lnTo>
                  <a:pt x="257" y="63"/>
                </a:lnTo>
                <a:lnTo>
                  <a:pt x="255" y="63"/>
                </a:lnTo>
                <a:lnTo>
                  <a:pt x="255" y="65"/>
                </a:lnTo>
                <a:lnTo>
                  <a:pt x="251" y="65"/>
                </a:lnTo>
                <a:lnTo>
                  <a:pt x="246" y="67"/>
                </a:lnTo>
                <a:lnTo>
                  <a:pt x="240" y="67"/>
                </a:lnTo>
                <a:lnTo>
                  <a:pt x="231" y="70"/>
                </a:lnTo>
                <a:lnTo>
                  <a:pt x="235" y="63"/>
                </a:lnTo>
                <a:lnTo>
                  <a:pt x="240" y="57"/>
                </a:lnTo>
                <a:lnTo>
                  <a:pt x="244" y="53"/>
                </a:lnTo>
                <a:lnTo>
                  <a:pt x="248" y="51"/>
                </a:lnTo>
                <a:lnTo>
                  <a:pt x="251" y="51"/>
                </a:lnTo>
                <a:close/>
                <a:moveTo>
                  <a:pt x="353" y="0"/>
                </a:moveTo>
                <a:lnTo>
                  <a:pt x="342" y="2"/>
                </a:lnTo>
                <a:lnTo>
                  <a:pt x="333" y="8"/>
                </a:lnTo>
                <a:lnTo>
                  <a:pt x="326" y="17"/>
                </a:lnTo>
                <a:lnTo>
                  <a:pt x="319" y="27"/>
                </a:lnTo>
                <a:lnTo>
                  <a:pt x="315" y="38"/>
                </a:lnTo>
                <a:lnTo>
                  <a:pt x="311" y="51"/>
                </a:lnTo>
                <a:lnTo>
                  <a:pt x="308" y="61"/>
                </a:lnTo>
                <a:lnTo>
                  <a:pt x="308" y="72"/>
                </a:lnTo>
                <a:lnTo>
                  <a:pt x="308" y="82"/>
                </a:lnTo>
                <a:lnTo>
                  <a:pt x="311" y="93"/>
                </a:lnTo>
                <a:lnTo>
                  <a:pt x="313" y="101"/>
                </a:lnTo>
                <a:lnTo>
                  <a:pt x="315" y="108"/>
                </a:lnTo>
                <a:lnTo>
                  <a:pt x="322" y="112"/>
                </a:lnTo>
                <a:lnTo>
                  <a:pt x="326" y="116"/>
                </a:lnTo>
                <a:lnTo>
                  <a:pt x="333" y="118"/>
                </a:lnTo>
                <a:lnTo>
                  <a:pt x="337" y="118"/>
                </a:lnTo>
                <a:lnTo>
                  <a:pt x="344" y="118"/>
                </a:lnTo>
                <a:lnTo>
                  <a:pt x="351" y="118"/>
                </a:lnTo>
                <a:lnTo>
                  <a:pt x="355" y="114"/>
                </a:lnTo>
                <a:lnTo>
                  <a:pt x="362" y="112"/>
                </a:lnTo>
                <a:lnTo>
                  <a:pt x="364" y="110"/>
                </a:lnTo>
                <a:lnTo>
                  <a:pt x="368" y="106"/>
                </a:lnTo>
                <a:lnTo>
                  <a:pt x="371" y="104"/>
                </a:lnTo>
                <a:lnTo>
                  <a:pt x="375" y="101"/>
                </a:lnTo>
                <a:lnTo>
                  <a:pt x="377" y="97"/>
                </a:lnTo>
                <a:lnTo>
                  <a:pt x="377" y="93"/>
                </a:lnTo>
                <a:lnTo>
                  <a:pt x="379" y="91"/>
                </a:lnTo>
                <a:lnTo>
                  <a:pt x="379" y="89"/>
                </a:lnTo>
                <a:lnTo>
                  <a:pt x="377" y="87"/>
                </a:lnTo>
                <a:lnTo>
                  <a:pt x="377" y="84"/>
                </a:lnTo>
                <a:lnTo>
                  <a:pt x="375" y="82"/>
                </a:lnTo>
                <a:lnTo>
                  <a:pt x="371" y="82"/>
                </a:lnTo>
                <a:lnTo>
                  <a:pt x="366" y="82"/>
                </a:lnTo>
                <a:lnTo>
                  <a:pt x="364" y="87"/>
                </a:lnTo>
                <a:lnTo>
                  <a:pt x="362" y="89"/>
                </a:lnTo>
                <a:lnTo>
                  <a:pt x="362" y="93"/>
                </a:lnTo>
                <a:lnTo>
                  <a:pt x="362" y="95"/>
                </a:lnTo>
                <a:lnTo>
                  <a:pt x="357" y="97"/>
                </a:lnTo>
                <a:lnTo>
                  <a:pt x="355" y="99"/>
                </a:lnTo>
                <a:lnTo>
                  <a:pt x="353" y="101"/>
                </a:lnTo>
                <a:lnTo>
                  <a:pt x="348" y="104"/>
                </a:lnTo>
                <a:lnTo>
                  <a:pt x="346" y="106"/>
                </a:lnTo>
                <a:lnTo>
                  <a:pt x="344" y="106"/>
                </a:lnTo>
                <a:lnTo>
                  <a:pt x="339" y="106"/>
                </a:lnTo>
                <a:lnTo>
                  <a:pt x="337" y="106"/>
                </a:lnTo>
                <a:lnTo>
                  <a:pt x="335" y="104"/>
                </a:lnTo>
                <a:lnTo>
                  <a:pt x="333" y="101"/>
                </a:lnTo>
                <a:lnTo>
                  <a:pt x="331" y="97"/>
                </a:lnTo>
                <a:lnTo>
                  <a:pt x="328" y="93"/>
                </a:lnTo>
                <a:lnTo>
                  <a:pt x="326" y="87"/>
                </a:lnTo>
                <a:lnTo>
                  <a:pt x="326" y="80"/>
                </a:lnTo>
                <a:lnTo>
                  <a:pt x="324" y="72"/>
                </a:lnTo>
                <a:lnTo>
                  <a:pt x="326" y="65"/>
                </a:lnTo>
                <a:lnTo>
                  <a:pt x="326" y="55"/>
                </a:lnTo>
                <a:lnTo>
                  <a:pt x="328" y="46"/>
                </a:lnTo>
                <a:lnTo>
                  <a:pt x="333" y="36"/>
                </a:lnTo>
                <a:lnTo>
                  <a:pt x="335" y="27"/>
                </a:lnTo>
                <a:lnTo>
                  <a:pt x="342" y="21"/>
                </a:lnTo>
                <a:lnTo>
                  <a:pt x="346" y="17"/>
                </a:lnTo>
                <a:lnTo>
                  <a:pt x="353" y="14"/>
                </a:lnTo>
                <a:lnTo>
                  <a:pt x="357" y="14"/>
                </a:lnTo>
                <a:lnTo>
                  <a:pt x="362" y="17"/>
                </a:lnTo>
                <a:lnTo>
                  <a:pt x="364" y="19"/>
                </a:lnTo>
                <a:lnTo>
                  <a:pt x="364" y="23"/>
                </a:lnTo>
                <a:lnTo>
                  <a:pt x="366" y="23"/>
                </a:lnTo>
                <a:lnTo>
                  <a:pt x="368" y="25"/>
                </a:lnTo>
                <a:lnTo>
                  <a:pt x="371" y="25"/>
                </a:lnTo>
                <a:lnTo>
                  <a:pt x="375" y="25"/>
                </a:lnTo>
                <a:lnTo>
                  <a:pt x="377" y="23"/>
                </a:lnTo>
                <a:lnTo>
                  <a:pt x="379" y="21"/>
                </a:lnTo>
                <a:lnTo>
                  <a:pt x="379" y="17"/>
                </a:lnTo>
                <a:lnTo>
                  <a:pt x="379" y="14"/>
                </a:lnTo>
                <a:lnTo>
                  <a:pt x="379" y="12"/>
                </a:lnTo>
                <a:lnTo>
                  <a:pt x="375" y="10"/>
                </a:lnTo>
                <a:lnTo>
                  <a:pt x="373" y="6"/>
                </a:lnTo>
                <a:lnTo>
                  <a:pt x="371" y="4"/>
                </a:lnTo>
                <a:lnTo>
                  <a:pt x="366" y="2"/>
                </a:lnTo>
                <a:lnTo>
                  <a:pt x="359" y="2"/>
                </a:lnTo>
                <a:lnTo>
                  <a:pt x="353" y="0"/>
                </a:lnTo>
                <a:close/>
                <a:moveTo>
                  <a:pt x="428" y="38"/>
                </a:moveTo>
                <a:lnTo>
                  <a:pt x="422" y="38"/>
                </a:lnTo>
                <a:lnTo>
                  <a:pt x="413" y="42"/>
                </a:lnTo>
                <a:lnTo>
                  <a:pt x="406" y="46"/>
                </a:lnTo>
                <a:lnTo>
                  <a:pt x="402" y="53"/>
                </a:lnTo>
                <a:lnTo>
                  <a:pt x="395" y="61"/>
                </a:lnTo>
                <a:lnTo>
                  <a:pt x="393" y="70"/>
                </a:lnTo>
                <a:lnTo>
                  <a:pt x="388" y="80"/>
                </a:lnTo>
                <a:lnTo>
                  <a:pt x="388" y="91"/>
                </a:lnTo>
                <a:lnTo>
                  <a:pt x="388" y="99"/>
                </a:lnTo>
                <a:lnTo>
                  <a:pt x="391" y="106"/>
                </a:lnTo>
                <a:lnTo>
                  <a:pt x="393" y="110"/>
                </a:lnTo>
                <a:lnTo>
                  <a:pt x="395" y="112"/>
                </a:lnTo>
                <a:lnTo>
                  <a:pt x="399" y="116"/>
                </a:lnTo>
                <a:lnTo>
                  <a:pt x="404" y="118"/>
                </a:lnTo>
                <a:lnTo>
                  <a:pt x="406" y="118"/>
                </a:lnTo>
                <a:lnTo>
                  <a:pt x="408" y="121"/>
                </a:lnTo>
                <a:lnTo>
                  <a:pt x="413" y="121"/>
                </a:lnTo>
                <a:lnTo>
                  <a:pt x="417" y="118"/>
                </a:lnTo>
                <a:lnTo>
                  <a:pt x="422" y="118"/>
                </a:lnTo>
                <a:lnTo>
                  <a:pt x="424" y="116"/>
                </a:lnTo>
                <a:lnTo>
                  <a:pt x="428" y="114"/>
                </a:lnTo>
                <a:lnTo>
                  <a:pt x="433" y="112"/>
                </a:lnTo>
                <a:lnTo>
                  <a:pt x="435" y="108"/>
                </a:lnTo>
                <a:lnTo>
                  <a:pt x="439" y="104"/>
                </a:lnTo>
                <a:lnTo>
                  <a:pt x="442" y="99"/>
                </a:lnTo>
                <a:lnTo>
                  <a:pt x="442" y="97"/>
                </a:lnTo>
                <a:lnTo>
                  <a:pt x="444" y="95"/>
                </a:lnTo>
                <a:lnTo>
                  <a:pt x="446" y="91"/>
                </a:lnTo>
                <a:lnTo>
                  <a:pt x="448" y="87"/>
                </a:lnTo>
                <a:lnTo>
                  <a:pt x="448" y="80"/>
                </a:lnTo>
                <a:lnTo>
                  <a:pt x="450" y="76"/>
                </a:lnTo>
                <a:lnTo>
                  <a:pt x="450" y="70"/>
                </a:lnTo>
                <a:lnTo>
                  <a:pt x="450" y="65"/>
                </a:lnTo>
                <a:lnTo>
                  <a:pt x="450" y="59"/>
                </a:lnTo>
                <a:lnTo>
                  <a:pt x="448" y="55"/>
                </a:lnTo>
                <a:lnTo>
                  <a:pt x="446" y="48"/>
                </a:lnTo>
                <a:lnTo>
                  <a:pt x="444" y="44"/>
                </a:lnTo>
                <a:lnTo>
                  <a:pt x="439" y="40"/>
                </a:lnTo>
                <a:lnTo>
                  <a:pt x="435" y="38"/>
                </a:lnTo>
                <a:lnTo>
                  <a:pt x="428" y="38"/>
                </a:lnTo>
                <a:close/>
                <a:moveTo>
                  <a:pt x="426" y="51"/>
                </a:moveTo>
                <a:lnTo>
                  <a:pt x="428" y="51"/>
                </a:lnTo>
                <a:lnTo>
                  <a:pt x="431" y="53"/>
                </a:lnTo>
                <a:lnTo>
                  <a:pt x="433" y="55"/>
                </a:lnTo>
                <a:lnTo>
                  <a:pt x="435" y="57"/>
                </a:lnTo>
                <a:lnTo>
                  <a:pt x="435" y="59"/>
                </a:lnTo>
                <a:lnTo>
                  <a:pt x="435" y="63"/>
                </a:lnTo>
                <a:lnTo>
                  <a:pt x="435" y="67"/>
                </a:lnTo>
                <a:lnTo>
                  <a:pt x="435" y="72"/>
                </a:lnTo>
                <a:lnTo>
                  <a:pt x="435" y="74"/>
                </a:lnTo>
                <a:lnTo>
                  <a:pt x="435" y="78"/>
                </a:lnTo>
                <a:lnTo>
                  <a:pt x="435" y="82"/>
                </a:lnTo>
                <a:lnTo>
                  <a:pt x="435" y="84"/>
                </a:lnTo>
                <a:lnTo>
                  <a:pt x="433" y="89"/>
                </a:lnTo>
                <a:lnTo>
                  <a:pt x="431" y="91"/>
                </a:lnTo>
                <a:lnTo>
                  <a:pt x="428" y="93"/>
                </a:lnTo>
                <a:lnTo>
                  <a:pt x="428" y="97"/>
                </a:lnTo>
                <a:lnTo>
                  <a:pt x="424" y="101"/>
                </a:lnTo>
                <a:lnTo>
                  <a:pt x="422" y="104"/>
                </a:lnTo>
                <a:lnTo>
                  <a:pt x="417" y="106"/>
                </a:lnTo>
                <a:lnTo>
                  <a:pt x="413" y="106"/>
                </a:lnTo>
                <a:lnTo>
                  <a:pt x="408" y="106"/>
                </a:lnTo>
                <a:lnTo>
                  <a:pt x="406" y="101"/>
                </a:lnTo>
                <a:lnTo>
                  <a:pt x="404" y="95"/>
                </a:lnTo>
                <a:lnTo>
                  <a:pt x="404" y="89"/>
                </a:lnTo>
                <a:lnTo>
                  <a:pt x="404" y="80"/>
                </a:lnTo>
                <a:lnTo>
                  <a:pt x="406" y="74"/>
                </a:lnTo>
                <a:lnTo>
                  <a:pt x="408" y="67"/>
                </a:lnTo>
                <a:lnTo>
                  <a:pt x="411" y="61"/>
                </a:lnTo>
                <a:lnTo>
                  <a:pt x="415" y="57"/>
                </a:lnTo>
                <a:lnTo>
                  <a:pt x="417" y="53"/>
                </a:lnTo>
                <a:lnTo>
                  <a:pt x="422" y="51"/>
                </a:lnTo>
                <a:lnTo>
                  <a:pt x="424" y="51"/>
                </a:lnTo>
                <a:lnTo>
                  <a:pt x="426" y="51"/>
                </a:lnTo>
                <a:close/>
                <a:moveTo>
                  <a:pt x="468" y="118"/>
                </a:moveTo>
                <a:lnTo>
                  <a:pt x="473" y="116"/>
                </a:lnTo>
                <a:lnTo>
                  <a:pt x="477" y="114"/>
                </a:lnTo>
                <a:lnTo>
                  <a:pt x="477" y="110"/>
                </a:lnTo>
                <a:lnTo>
                  <a:pt x="479" y="106"/>
                </a:lnTo>
                <a:lnTo>
                  <a:pt x="477" y="101"/>
                </a:lnTo>
                <a:lnTo>
                  <a:pt x="477" y="99"/>
                </a:lnTo>
                <a:lnTo>
                  <a:pt x="475" y="97"/>
                </a:lnTo>
                <a:lnTo>
                  <a:pt x="470" y="95"/>
                </a:lnTo>
                <a:lnTo>
                  <a:pt x="466" y="97"/>
                </a:lnTo>
                <a:lnTo>
                  <a:pt x="464" y="99"/>
                </a:lnTo>
                <a:lnTo>
                  <a:pt x="462" y="104"/>
                </a:lnTo>
                <a:lnTo>
                  <a:pt x="462" y="108"/>
                </a:lnTo>
                <a:lnTo>
                  <a:pt x="462" y="112"/>
                </a:lnTo>
                <a:lnTo>
                  <a:pt x="464" y="114"/>
                </a:lnTo>
                <a:lnTo>
                  <a:pt x="466" y="116"/>
                </a:lnTo>
                <a:lnTo>
                  <a:pt x="468" y="118"/>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8" name="Google Shape;188;p14"/>
          <p:cNvSpPr/>
          <p:nvPr/>
        </p:nvSpPr>
        <p:spPr>
          <a:xfrm>
            <a:off x="4367213" y="4657725"/>
            <a:ext cx="141287" cy="180975"/>
          </a:xfrm>
          <a:custGeom>
            <a:rect b="b" l="l" r="r" t="t"/>
            <a:pathLst>
              <a:path extrusionOk="0" h="114" w="89">
                <a:moveTo>
                  <a:pt x="53" y="78"/>
                </a:moveTo>
                <a:lnTo>
                  <a:pt x="53" y="104"/>
                </a:lnTo>
                <a:lnTo>
                  <a:pt x="53" y="106"/>
                </a:lnTo>
                <a:lnTo>
                  <a:pt x="53" y="108"/>
                </a:lnTo>
                <a:lnTo>
                  <a:pt x="53" y="110"/>
                </a:lnTo>
                <a:lnTo>
                  <a:pt x="53" y="112"/>
                </a:lnTo>
                <a:lnTo>
                  <a:pt x="55" y="114"/>
                </a:lnTo>
                <a:lnTo>
                  <a:pt x="58" y="114"/>
                </a:lnTo>
                <a:lnTo>
                  <a:pt x="64" y="114"/>
                </a:lnTo>
                <a:lnTo>
                  <a:pt x="69" y="112"/>
                </a:lnTo>
                <a:lnTo>
                  <a:pt x="71" y="110"/>
                </a:lnTo>
                <a:lnTo>
                  <a:pt x="71" y="108"/>
                </a:lnTo>
                <a:lnTo>
                  <a:pt x="71" y="106"/>
                </a:lnTo>
                <a:lnTo>
                  <a:pt x="71" y="104"/>
                </a:lnTo>
                <a:lnTo>
                  <a:pt x="69" y="104"/>
                </a:lnTo>
                <a:lnTo>
                  <a:pt x="69" y="76"/>
                </a:lnTo>
                <a:lnTo>
                  <a:pt x="77" y="74"/>
                </a:lnTo>
                <a:lnTo>
                  <a:pt x="80" y="76"/>
                </a:lnTo>
                <a:lnTo>
                  <a:pt x="82" y="76"/>
                </a:lnTo>
                <a:lnTo>
                  <a:pt x="86" y="76"/>
                </a:lnTo>
                <a:lnTo>
                  <a:pt x="89" y="74"/>
                </a:lnTo>
                <a:lnTo>
                  <a:pt x="89" y="72"/>
                </a:lnTo>
                <a:lnTo>
                  <a:pt x="89" y="68"/>
                </a:lnTo>
                <a:lnTo>
                  <a:pt x="89" y="63"/>
                </a:lnTo>
                <a:lnTo>
                  <a:pt x="89" y="61"/>
                </a:lnTo>
                <a:lnTo>
                  <a:pt x="84" y="59"/>
                </a:lnTo>
                <a:lnTo>
                  <a:pt x="82" y="59"/>
                </a:lnTo>
                <a:lnTo>
                  <a:pt x="80" y="59"/>
                </a:lnTo>
                <a:lnTo>
                  <a:pt x="77" y="61"/>
                </a:lnTo>
                <a:lnTo>
                  <a:pt x="69" y="63"/>
                </a:lnTo>
                <a:lnTo>
                  <a:pt x="69" y="15"/>
                </a:lnTo>
                <a:lnTo>
                  <a:pt x="71" y="12"/>
                </a:lnTo>
                <a:lnTo>
                  <a:pt x="71" y="10"/>
                </a:lnTo>
                <a:lnTo>
                  <a:pt x="71" y="8"/>
                </a:lnTo>
                <a:lnTo>
                  <a:pt x="71" y="4"/>
                </a:lnTo>
                <a:lnTo>
                  <a:pt x="69" y="2"/>
                </a:lnTo>
                <a:lnTo>
                  <a:pt x="64" y="2"/>
                </a:lnTo>
                <a:lnTo>
                  <a:pt x="60" y="0"/>
                </a:lnTo>
                <a:lnTo>
                  <a:pt x="55" y="2"/>
                </a:lnTo>
                <a:lnTo>
                  <a:pt x="53" y="2"/>
                </a:lnTo>
                <a:lnTo>
                  <a:pt x="51" y="4"/>
                </a:lnTo>
                <a:lnTo>
                  <a:pt x="51" y="6"/>
                </a:lnTo>
                <a:lnTo>
                  <a:pt x="4" y="72"/>
                </a:lnTo>
                <a:lnTo>
                  <a:pt x="2" y="72"/>
                </a:lnTo>
                <a:lnTo>
                  <a:pt x="0" y="74"/>
                </a:lnTo>
                <a:lnTo>
                  <a:pt x="0" y="76"/>
                </a:lnTo>
                <a:lnTo>
                  <a:pt x="0" y="78"/>
                </a:lnTo>
                <a:lnTo>
                  <a:pt x="0" y="82"/>
                </a:lnTo>
                <a:lnTo>
                  <a:pt x="0" y="85"/>
                </a:lnTo>
                <a:lnTo>
                  <a:pt x="2" y="87"/>
                </a:lnTo>
                <a:lnTo>
                  <a:pt x="6" y="87"/>
                </a:lnTo>
                <a:lnTo>
                  <a:pt x="9" y="87"/>
                </a:lnTo>
                <a:lnTo>
                  <a:pt x="11" y="87"/>
                </a:lnTo>
                <a:lnTo>
                  <a:pt x="13" y="85"/>
                </a:lnTo>
                <a:lnTo>
                  <a:pt x="15" y="85"/>
                </a:lnTo>
                <a:lnTo>
                  <a:pt x="53" y="78"/>
                </a:lnTo>
                <a:close/>
                <a:moveTo>
                  <a:pt x="53" y="65"/>
                </a:moveTo>
                <a:lnTo>
                  <a:pt x="22" y="70"/>
                </a:lnTo>
                <a:lnTo>
                  <a:pt x="53" y="23"/>
                </a:lnTo>
                <a:lnTo>
                  <a:pt x="53" y="6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89" name="Google Shape;189;p14"/>
          <p:cNvSpPr/>
          <p:nvPr/>
        </p:nvSpPr>
        <p:spPr>
          <a:xfrm>
            <a:off x="4518025" y="4654550"/>
            <a:ext cx="130175" cy="192088"/>
          </a:xfrm>
          <a:custGeom>
            <a:rect b="b" l="l" r="r" t="t"/>
            <a:pathLst>
              <a:path extrusionOk="0" h="121" w="82">
                <a:moveTo>
                  <a:pt x="49" y="0"/>
                </a:moveTo>
                <a:lnTo>
                  <a:pt x="38" y="0"/>
                </a:lnTo>
                <a:lnTo>
                  <a:pt x="29" y="2"/>
                </a:lnTo>
                <a:lnTo>
                  <a:pt x="22" y="6"/>
                </a:lnTo>
                <a:lnTo>
                  <a:pt x="16" y="10"/>
                </a:lnTo>
                <a:lnTo>
                  <a:pt x="11" y="17"/>
                </a:lnTo>
                <a:lnTo>
                  <a:pt x="7" y="23"/>
                </a:lnTo>
                <a:lnTo>
                  <a:pt x="5" y="31"/>
                </a:lnTo>
                <a:lnTo>
                  <a:pt x="5" y="42"/>
                </a:lnTo>
                <a:lnTo>
                  <a:pt x="5" y="44"/>
                </a:lnTo>
                <a:lnTo>
                  <a:pt x="7" y="48"/>
                </a:lnTo>
                <a:lnTo>
                  <a:pt x="7" y="53"/>
                </a:lnTo>
                <a:lnTo>
                  <a:pt x="11" y="57"/>
                </a:lnTo>
                <a:lnTo>
                  <a:pt x="16" y="61"/>
                </a:lnTo>
                <a:lnTo>
                  <a:pt x="20" y="65"/>
                </a:lnTo>
                <a:lnTo>
                  <a:pt x="25" y="67"/>
                </a:lnTo>
                <a:lnTo>
                  <a:pt x="31" y="67"/>
                </a:lnTo>
                <a:lnTo>
                  <a:pt x="36" y="67"/>
                </a:lnTo>
                <a:lnTo>
                  <a:pt x="42" y="67"/>
                </a:lnTo>
                <a:lnTo>
                  <a:pt x="47" y="65"/>
                </a:lnTo>
                <a:lnTo>
                  <a:pt x="51" y="63"/>
                </a:lnTo>
                <a:lnTo>
                  <a:pt x="56" y="61"/>
                </a:lnTo>
                <a:lnTo>
                  <a:pt x="60" y="57"/>
                </a:lnTo>
                <a:lnTo>
                  <a:pt x="62" y="55"/>
                </a:lnTo>
                <a:lnTo>
                  <a:pt x="65" y="51"/>
                </a:lnTo>
                <a:lnTo>
                  <a:pt x="67" y="51"/>
                </a:lnTo>
                <a:lnTo>
                  <a:pt x="67" y="53"/>
                </a:lnTo>
                <a:lnTo>
                  <a:pt x="67" y="55"/>
                </a:lnTo>
                <a:lnTo>
                  <a:pt x="67" y="57"/>
                </a:lnTo>
                <a:lnTo>
                  <a:pt x="67" y="59"/>
                </a:lnTo>
                <a:lnTo>
                  <a:pt x="65" y="65"/>
                </a:lnTo>
                <a:lnTo>
                  <a:pt x="62" y="74"/>
                </a:lnTo>
                <a:lnTo>
                  <a:pt x="60" y="82"/>
                </a:lnTo>
                <a:lnTo>
                  <a:pt x="56" y="89"/>
                </a:lnTo>
                <a:lnTo>
                  <a:pt x="51" y="97"/>
                </a:lnTo>
                <a:lnTo>
                  <a:pt x="45" y="101"/>
                </a:lnTo>
                <a:lnTo>
                  <a:pt x="38" y="106"/>
                </a:lnTo>
                <a:lnTo>
                  <a:pt x="29" y="106"/>
                </a:lnTo>
                <a:lnTo>
                  <a:pt x="27" y="106"/>
                </a:lnTo>
                <a:lnTo>
                  <a:pt x="22" y="104"/>
                </a:lnTo>
                <a:lnTo>
                  <a:pt x="20" y="99"/>
                </a:lnTo>
                <a:lnTo>
                  <a:pt x="18" y="93"/>
                </a:lnTo>
                <a:lnTo>
                  <a:pt x="18" y="91"/>
                </a:lnTo>
                <a:lnTo>
                  <a:pt x="18" y="87"/>
                </a:lnTo>
                <a:lnTo>
                  <a:pt x="14" y="84"/>
                </a:lnTo>
                <a:lnTo>
                  <a:pt x="9" y="84"/>
                </a:lnTo>
                <a:lnTo>
                  <a:pt x="7" y="84"/>
                </a:lnTo>
                <a:lnTo>
                  <a:pt x="2" y="87"/>
                </a:lnTo>
                <a:lnTo>
                  <a:pt x="0" y="89"/>
                </a:lnTo>
                <a:lnTo>
                  <a:pt x="0" y="93"/>
                </a:lnTo>
                <a:lnTo>
                  <a:pt x="0" y="95"/>
                </a:lnTo>
                <a:lnTo>
                  <a:pt x="0" y="97"/>
                </a:lnTo>
                <a:lnTo>
                  <a:pt x="2" y="99"/>
                </a:lnTo>
                <a:lnTo>
                  <a:pt x="5" y="99"/>
                </a:lnTo>
                <a:lnTo>
                  <a:pt x="7" y="104"/>
                </a:lnTo>
                <a:lnTo>
                  <a:pt x="9" y="108"/>
                </a:lnTo>
                <a:lnTo>
                  <a:pt x="11" y="112"/>
                </a:lnTo>
                <a:lnTo>
                  <a:pt x="14" y="114"/>
                </a:lnTo>
                <a:lnTo>
                  <a:pt x="18" y="116"/>
                </a:lnTo>
                <a:lnTo>
                  <a:pt x="22" y="118"/>
                </a:lnTo>
                <a:lnTo>
                  <a:pt x="27" y="118"/>
                </a:lnTo>
                <a:lnTo>
                  <a:pt x="31" y="121"/>
                </a:lnTo>
                <a:lnTo>
                  <a:pt x="40" y="118"/>
                </a:lnTo>
                <a:lnTo>
                  <a:pt x="49" y="114"/>
                </a:lnTo>
                <a:lnTo>
                  <a:pt x="58" y="108"/>
                </a:lnTo>
                <a:lnTo>
                  <a:pt x="67" y="99"/>
                </a:lnTo>
                <a:lnTo>
                  <a:pt x="74" y="91"/>
                </a:lnTo>
                <a:lnTo>
                  <a:pt x="78" y="78"/>
                </a:lnTo>
                <a:lnTo>
                  <a:pt x="80" y="65"/>
                </a:lnTo>
                <a:lnTo>
                  <a:pt x="82" y="51"/>
                </a:lnTo>
                <a:lnTo>
                  <a:pt x="82" y="48"/>
                </a:lnTo>
                <a:lnTo>
                  <a:pt x="82" y="46"/>
                </a:lnTo>
                <a:lnTo>
                  <a:pt x="82" y="42"/>
                </a:lnTo>
                <a:lnTo>
                  <a:pt x="82" y="40"/>
                </a:lnTo>
                <a:lnTo>
                  <a:pt x="82" y="38"/>
                </a:lnTo>
                <a:lnTo>
                  <a:pt x="82" y="36"/>
                </a:lnTo>
                <a:lnTo>
                  <a:pt x="80" y="34"/>
                </a:lnTo>
                <a:lnTo>
                  <a:pt x="80" y="31"/>
                </a:lnTo>
                <a:lnTo>
                  <a:pt x="82" y="31"/>
                </a:lnTo>
                <a:lnTo>
                  <a:pt x="82" y="29"/>
                </a:lnTo>
                <a:lnTo>
                  <a:pt x="82" y="27"/>
                </a:lnTo>
                <a:lnTo>
                  <a:pt x="82" y="25"/>
                </a:lnTo>
                <a:lnTo>
                  <a:pt x="80" y="21"/>
                </a:lnTo>
                <a:lnTo>
                  <a:pt x="78" y="19"/>
                </a:lnTo>
                <a:lnTo>
                  <a:pt x="76" y="17"/>
                </a:lnTo>
                <a:lnTo>
                  <a:pt x="74" y="14"/>
                </a:lnTo>
                <a:lnTo>
                  <a:pt x="69" y="10"/>
                </a:lnTo>
                <a:lnTo>
                  <a:pt x="67" y="8"/>
                </a:lnTo>
                <a:lnTo>
                  <a:pt x="62" y="4"/>
                </a:lnTo>
                <a:lnTo>
                  <a:pt x="60" y="2"/>
                </a:lnTo>
                <a:lnTo>
                  <a:pt x="56" y="2"/>
                </a:lnTo>
                <a:lnTo>
                  <a:pt x="51" y="0"/>
                </a:lnTo>
                <a:lnTo>
                  <a:pt x="49" y="0"/>
                </a:lnTo>
                <a:close/>
                <a:moveTo>
                  <a:pt x="47" y="14"/>
                </a:moveTo>
                <a:lnTo>
                  <a:pt x="54" y="14"/>
                </a:lnTo>
                <a:lnTo>
                  <a:pt x="58" y="19"/>
                </a:lnTo>
                <a:lnTo>
                  <a:pt x="62" y="23"/>
                </a:lnTo>
                <a:lnTo>
                  <a:pt x="62" y="29"/>
                </a:lnTo>
                <a:lnTo>
                  <a:pt x="62" y="34"/>
                </a:lnTo>
                <a:lnTo>
                  <a:pt x="60" y="38"/>
                </a:lnTo>
                <a:lnTo>
                  <a:pt x="58" y="44"/>
                </a:lnTo>
                <a:lnTo>
                  <a:pt x="54" y="48"/>
                </a:lnTo>
                <a:lnTo>
                  <a:pt x="49" y="51"/>
                </a:lnTo>
                <a:lnTo>
                  <a:pt x="45" y="55"/>
                </a:lnTo>
                <a:lnTo>
                  <a:pt x="38" y="55"/>
                </a:lnTo>
                <a:lnTo>
                  <a:pt x="34" y="55"/>
                </a:lnTo>
                <a:lnTo>
                  <a:pt x="29" y="55"/>
                </a:lnTo>
                <a:lnTo>
                  <a:pt x="25" y="51"/>
                </a:lnTo>
                <a:lnTo>
                  <a:pt x="22" y="44"/>
                </a:lnTo>
                <a:lnTo>
                  <a:pt x="20" y="40"/>
                </a:lnTo>
                <a:lnTo>
                  <a:pt x="20" y="34"/>
                </a:lnTo>
                <a:lnTo>
                  <a:pt x="22" y="27"/>
                </a:lnTo>
                <a:lnTo>
                  <a:pt x="25" y="23"/>
                </a:lnTo>
                <a:lnTo>
                  <a:pt x="29" y="19"/>
                </a:lnTo>
                <a:lnTo>
                  <a:pt x="31" y="17"/>
                </a:lnTo>
                <a:lnTo>
                  <a:pt x="36" y="14"/>
                </a:lnTo>
                <a:lnTo>
                  <a:pt x="42" y="14"/>
                </a:lnTo>
                <a:lnTo>
                  <a:pt x="47" y="14"/>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0" name="Google Shape;190;p14"/>
          <p:cNvSpPr/>
          <p:nvPr/>
        </p:nvSpPr>
        <p:spPr>
          <a:xfrm>
            <a:off x="4737100" y="4657725"/>
            <a:ext cx="112713" cy="184150"/>
          </a:xfrm>
          <a:custGeom>
            <a:rect b="b" l="l" r="r" t="t"/>
            <a:pathLst>
              <a:path extrusionOk="0" h="116" w="71">
                <a:moveTo>
                  <a:pt x="71" y="104"/>
                </a:moveTo>
                <a:lnTo>
                  <a:pt x="71" y="97"/>
                </a:lnTo>
                <a:lnTo>
                  <a:pt x="71" y="93"/>
                </a:lnTo>
                <a:lnTo>
                  <a:pt x="69" y="91"/>
                </a:lnTo>
                <a:lnTo>
                  <a:pt x="67" y="91"/>
                </a:lnTo>
                <a:lnTo>
                  <a:pt x="62" y="91"/>
                </a:lnTo>
                <a:lnTo>
                  <a:pt x="58" y="93"/>
                </a:lnTo>
                <a:lnTo>
                  <a:pt x="58" y="97"/>
                </a:lnTo>
                <a:lnTo>
                  <a:pt x="58" y="102"/>
                </a:lnTo>
                <a:lnTo>
                  <a:pt x="22" y="102"/>
                </a:lnTo>
                <a:lnTo>
                  <a:pt x="24" y="95"/>
                </a:lnTo>
                <a:lnTo>
                  <a:pt x="27" y="89"/>
                </a:lnTo>
                <a:lnTo>
                  <a:pt x="31" y="85"/>
                </a:lnTo>
                <a:lnTo>
                  <a:pt x="33" y="78"/>
                </a:lnTo>
                <a:lnTo>
                  <a:pt x="38" y="76"/>
                </a:lnTo>
                <a:lnTo>
                  <a:pt x="42" y="72"/>
                </a:lnTo>
                <a:lnTo>
                  <a:pt x="44" y="68"/>
                </a:lnTo>
                <a:lnTo>
                  <a:pt x="51" y="65"/>
                </a:lnTo>
                <a:lnTo>
                  <a:pt x="53" y="61"/>
                </a:lnTo>
                <a:lnTo>
                  <a:pt x="58" y="59"/>
                </a:lnTo>
                <a:lnTo>
                  <a:pt x="60" y="55"/>
                </a:lnTo>
                <a:lnTo>
                  <a:pt x="62" y="51"/>
                </a:lnTo>
                <a:lnTo>
                  <a:pt x="64" y="46"/>
                </a:lnTo>
                <a:lnTo>
                  <a:pt x="67" y="40"/>
                </a:lnTo>
                <a:lnTo>
                  <a:pt x="67" y="34"/>
                </a:lnTo>
                <a:lnTo>
                  <a:pt x="69" y="25"/>
                </a:lnTo>
                <a:lnTo>
                  <a:pt x="67" y="19"/>
                </a:lnTo>
                <a:lnTo>
                  <a:pt x="67" y="15"/>
                </a:lnTo>
                <a:lnTo>
                  <a:pt x="64" y="10"/>
                </a:lnTo>
                <a:lnTo>
                  <a:pt x="60" y="6"/>
                </a:lnTo>
                <a:lnTo>
                  <a:pt x="58" y="2"/>
                </a:lnTo>
                <a:lnTo>
                  <a:pt x="53" y="2"/>
                </a:lnTo>
                <a:lnTo>
                  <a:pt x="47" y="0"/>
                </a:lnTo>
                <a:lnTo>
                  <a:pt x="42" y="0"/>
                </a:lnTo>
                <a:lnTo>
                  <a:pt x="35" y="0"/>
                </a:lnTo>
                <a:lnTo>
                  <a:pt x="29" y="0"/>
                </a:lnTo>
                <a:lnTo>
                  <a:pt x="24" y="2"/>
                </a:lnTo>
                <a:lnTo>
                  <a:pt x="18" y="4"/>
                </a:lnTo>
                <a:lnTo>
                  <a:pt x="15" y="8"/>
                </a:lnTo>
                <a:lnTo>
                  <a:pt x="11" y="12"/>
                </a:lnTo>
                <a:lnTo>
                  <a:pt x="9" y="17"/>
                </a:lnTo>
                <a:lnTo>
                  <a:pt x="4" y="21"/>
                </a:lnTo>
                <a:lnTo>
                  <a:pt x="2" y="23"/>
                </a:lnTo>
                <a:lnTo>
                  <a:pt x="0" y="27"/>
                </a:lnTo>
                <a:lnTo>
                  <a:pt x="0" y="32"/>
                </a:lnTo>
                <a:lnTo>
                  <a:pt x="2" y="34"/>
                </a:lnTo>
                <a:lnTo>
                  <a:pt x="4" y="36"/>
                </a:lnTo>
                <a:lnTo>
                  <a:pt x="11" y="38"/>
                </a:lnTo>
                <a:lnTo>
                  <a:pt x="13" y="36"/>
                </a:lnTo>
                <a:lnTo>
                  <a:pt x="15" y="34"/>
                </a:lnTo>
                <a:lnTo>
                  <a:pt x="18" y="34"/>
                </a:lnTo>
                <a:lnTo>
                  <a:pt x="18" y="32"/>
                </a:lnTo>
                <a:lnTo>
                  <a:pt x="18" y="29"/>
                </a:lnTo>
                <a:lnTo>
                  <a:pt x="18" y="27"/>
                </a:lnTo>
                <a:lnTo>
                  <a:pt x="20" y="25"/>
                </a:lnTo>
                <a:lnTo>
                  <a:pt x="20" y="23"/>
                </a:lnTo>
                <a:lnTo>
                  <a:pt x="22" y="21"/>
                </a:lnTo>
                <a:lnTo>
                  <a:pt x="24" y="19"/>
                </a:lnTo>
                <a:lnTo>
                  <a:pt x="27" y="17"/>
                </a:lnTo>
                <a:lnTo>
                  <a:pt x="31" y="15"/>
                </a:lnTo>
                <a:lnTo>
                  <a:pt x="33" y="12"/>
                </a:lnTo>
                <a:lnTo>
                  <a:pt x="38" y="12"/>
                </a:lnTo>
                <a:lnTo>
                  <a:pt x="40" y="12"/>
                </a:lnTo>
                <a:lnTo>
                  <a:pt x="44" y="12"/>
                </a:lnTo>
                <a:lnTo>
                  <a:pt x="49" y="15"/>
                </a:lnTo>
                <a:lnTo>
                  <a:pt x="51" y="19"/>
                </a:lnTo>
                <a:lnTo>
                  <a:pt x="53" y="25"/>
                </a:lnTo>
                <a:lnTo>
                  <a:pt x="53" y="29"/>
                </a:lnTo>
                <a:lnTo>
                  <a:pt x="51" y="34"/>
                </a:lnTo>
                <a:lnTo>
                  <a:pt x="51" y="36"/>
                </a:lnTo>
                <a:lnTo>
                  <a:pt x="51" y="40"/>
                </a:lnTo>
                <a:lnTo>
                  <a:pt x="49" y="44"/>
                </a:lnTo>
                <a:lnTo>
                  <a:pt x="47" y="46"/>
                </a:lnTo>
                <a:lnTo>
                  <a:pt x="44" y="51"/>
                </a:lnTo>
                <a:lnTo>
                  <a:pt x="40" y="53"/>
                </a:lnTo>
                <a:lnTo>
                  <a:pt x="38" y="57"/>
                </a:lnTo>
                <a:lnTo>
                  <a:pt x="33" y="59"/>
                </a:lnTo>
                <a:lnTo>
                  <a:pt x="31" y="61"/>
                </a:lnTo>
                <a:lnTo>
                  <a:pt x="27" y="65"/>
                </a:lnTo>
                <a:lnTo>
                  <a:pt x="22" y="70"/>
                </a:lnTo>
                <a:lnTo>
                  <a:pt x="18" y="74"/>
                </a:lnTo>
                <a:lnTo>
                  <a:pt x="15" y="80"/>
                </a:lnTo>
                <a:lnTo>
                  <a:pt x="11" y="87"/>
                </a:lnTo>
                <a:lnTo>
                  <a:pt x="9" y="91"/>
                </a:lnTo>
                <a:lnTo>
                  <a:pt x="7" y="93"/>
                </a:lnTo>
                <a:lnTo>
                  <a:pt x="4" y="95"/>
                </a:lnTo>
                <a:lnTo>
                  <a:pt x="4" y="97"/>
                </a:lnTo>
                <a:lnTo>
                  <a:pt x="2" y="102"/>
                </a:lnTo>
                <a:lnTo>
                  <a:pt x="2" y="106"/>
                </a:lnTo>
                <a:lnTo>
                  <a:pt x="0" y="110"/>
                </a:lnTo>
                <a:lnTo>
                  <a:pt x="0" y="112"/>
                </a:lnTo>
                <a:lnTo>
                  <a:pt x="0" y="114"/>
                </a:lnTo>
                <a:lnTo>
                  <a:pt x="2" y="114"/>
                </a:lnTo>
                <a:lnTo>
                  <a:pt x="4" y="116"/>
                </a:lnTo>
                <a:lnTo>
                  <a:pt x="7" y="116"/>
                </a:lnTo>
                <a:lnTo>
                  <a:pt x="11" y="116"/>
                </a:lnTo>
                <a:lnTo>
                  <a:pt x="13" y="116"/>
                </a:lnTo>
                <a:lnTo>
                  <a:pt x="13" y="114"/>
                </a:lnTo>
                <a:lnTo>
                  <a:pt x="15" y="114"/>
                </a:lnTo>
                <a:lnTo>
                  <a:pt x="67" y="114"/>
                </a:lnTo>
                <a:lnTo>
                  <a:pt x="69" y="114"/>
                </a:lnTo>
                <a:lnTo>
                  <a:pt x="71" y="112"/>
                </a:lnTo>
                <a:lnTo>
                  <a:pt x="71" y="110"/>
                </a:lnTo>
                <a:lnTo>
                  <a:pt x="71" y="104"/>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1" name="Google Shape;191;p14"/>
          <p:cNvSpPr/>
          <p:nvPr/>
        </p:nvSpPr>
        <p:spPr>
          <a:xfrm>
            <a:off x="4867275" y="4654550"/>
            <a:ext cx="127000" cy="187325"/>
          </a:xfrm>
          <a:custGeom>
            <a:rect b="b" l="l" r="r" t="t"/>
            <a:pathLst>
              <a:path extrusionOk="0" h="118" w="80">
                <a:moveTo>
                  <a:pt x="62" y="17"/>
                </a:moveTo>
                <a:lnTo>
                  <a:pt x="67" y="17"/>
                </a:lnTo>
                <a:lnTo>
                  <a:pt x="69" y="14"/>
                </a:lnTo>
                <a:lnTo>
                  <a:pt x="71" y="12"/>
                </a:lnTo>
                <a:lnTo>
                  <a:pt x="73" y="8"/>
                </a:lnTo>
                <a:lnTo>
                  <a:pt x="71" y="4"/>
                </a:lnTo>
                <a:lnTo>
                  <a:pt x="69" y="2"/>
                </a:lnTo>
                <a:lnTo>
                  <a:pt x="67" y="0"/>
                </a:lnTo>
                <a:lnTo>
                  <a:pt x="62" y="0"/>
                </a:lnTo>
                <a:lnTo>
                  <a:pt x="60" y="0"/>
                </a:lnTo>
                <a:lnTo>
                  <a:pt x="58" y="0"/>
                </a:lnTo>
                <a:lnTo>
                  <a:pt x="56" y="2"/>
                </a:lnTo>
                <a:lnTo>
                  <a:pt x="13" y="4"/>
                </a:lnTo>
                <a:lnTo>
                  <a:pt x="11" y="6"/>
                </a:lnTo>
                <a:lnTo>
                  <a:pt x="9" y="6"/>
                </a:lnTo>
                <a:lnTo>
                  <a:pt x="7" y="6"/>
                </a:lnTo>
                <a:lnTo>
                  <a:pt x="7" y="8"/>
                </a:lnTo>
                <a:lnTo>
                  <a:pt x="7" y="10"/>
                </a:lnTo>
                <a:lnTo>
                  <a:pt x="7" y="14"/>
                </a:lnTo>
                <a:lnTo>
                  <a:pt x="7" y="19"/>
                </a:lnTo>
                <a:lnTo>
                  <a:pt x="7" y="25"/>
                </a:lnTo>
                <a:lnTo>
                  <a:pt x="7" y="31"/>
                </a:lnTo>
                <a:lnTo>
                  <a:pt x="7" y="38"/>
                </a:lnTo>
                <a:lnTo>
                  <a:pt x="5" y="42"/>
                </a:lnTo>
                <a:lnTo>
                  <a:pt x="5" y="48"/>
                </a:lnTo>
                <a:lnTo>
                  <a:pt x="5" y="53"/>
                </a:lnTo>
                <a:lnTo>
                  <a:pt x="5" y="57"/>
                </a:lnTo>
                <a:lnTo>
                  <a:pt x="2" y="59"/>
                </a:lnTo>
                <a:lnTo>
                  <a:pt x="2" y="61"/>
                </a:lnTo>
                <a:lnTo>
                  <a:pt x="5" y="65"/>
                </a:lnTo>
                <a:lnTo>
                  <a:pt x="5" y="67"/>
                </a:lnTo>
                <a:lnTo>
                  <a:pt x="7" y="67"/>
                </a:lnTo>
                <a:lnTo>
                  <a:pt x="9" y="67"/>
                </a:lnTo>
                <a:lnTo>
                  <a:pt x="13" y="67"/>
                </a:lnTo>
                <a:lnTo>
                  <a:pt x="16" y="65"/>
                </a:lnTo>
                <a:lnTo>
                  <a:pt x="20" y="61"/>
                </a:lnTo>
                <a:lnTo>
                  <a:pt x="22" y="59"/>
                </a:lnTo>
                <a:lnTo>
                  <a:pt x="29" y="55"/>
                </a:lnTo>
                <a:lnTo>
                  <a:pt x="33" y="53"/>
                </a:lnTo>
                <a:lnTo>
                  <a:pt x="40" y="51"/>
                </a:lnTo>
                <a:lnTo>
                  <a:pt x="47" y="48"/>
                </a:lnTo>
                <a:lnTo>
                  <a:pt x="51" y="51"/>
                </a:lnTo>
                <a:lnTo>
                  <a:pt x="53" y="51"/>
                </a:lnTo>
                <a:lnTo>
                  <a:pt x="56" y="53"/>
                </a:lnTo>
                <a:lnTo>
                  <a:pt x="58" y="55"/>
                </a:lnTo>
                <a:lnTo>
                  <a:pt x="60" y="57"/>
                </a:lnTo>
                <a:lnTo>
                  <a:pt x="62" y="61"/>
                </a:lnTo>
                <a:lnTo>
                  <a:pt x="62" y="65"/>
                </a:lnTo>
                <a:lnTo>
                  <a:pt x="62" y="70"/>
                </a:lnTo>
                <a:lnTo>
                  <a:pt x="62" y="76"/>
                </a:lnTo>
                <a:lnTo>
                  <a:pt x="60" y="82"/>
                </a:lnTo>
                <a:lnTo>
                  <a:pt x="58" y="89"/>
                </a:lnTo>
                <a:lnTo>
                  <a:pt x="56" y="95"/>
                </a:lnTo>
                <a:lnTo>
                  <a:pt x="49" y="99"/>
                </a:lnTo>
                <a:lnTo>
                  <a:pt x="44" y="104"/>
                </a:lnTo>
                <a:lnTo>
                  <a:pt x="38" y="106"/>
                </a:lnTo>
                <a:lnTo>
                  <a:pt x="31" y="106"/>
                </a:lnTo>
                <a:lnTo>
                  <a:pt x="24" y="106"/>
                </a:lnTo>
                <a:lnTo>
                  <a:pt x="20" y="101"/>
                </a:lnTo>
                <a:lnTo>
                  <a:pt x="18" y="99"/>
                </a:lnTo>
                <a:lnTo>
                  <a:pt x="18" y="97"/>
                </a:lnTo>
                <a:lnTo>
                  <a:pt x="18" y="93"/>
                </a:lnTo>
                <a:lnTo>
                  <a:pt x="16" y="91"/>
                </a:lnTo>
                <a:lnTo>
                  <a:pt x="13" y="91"/>
                </a:lnTo>
                <a:lnTo>
                  <a:pt x="9" y="89"/>
                </a:lnTo>
                <a:lnTo>
                  <a:pt x="5" y="91"/>
                </a:lnTo>
                <a:lnTo>
                  <a:pt x="2" y="93"/>
                </a:lnTo>
                <a:lnTo>
                  <a:pt x="0" y="95"/>
                </a:lnTo>
                <a:lnTo>
                  <a:pt x="0" y="99"/>
                </a:lnTo>
                <a:lnTo>
                  <a:pt x="0" y="101"/>
                </a:lnTo>
                <a:lnTo>
                  <a:pt x="2" y="104"/>
                </a:lnTo>
                <a:lnTo>
                  <a:pt x="2" y="106"/>
                </a:lnTo>
                <a:lnTo>
                  <a:pt x="5" y="106"/>
                </a:lnTo>
                <a:lnTo>
                  <a:pt x="7" y="110"/>
                </a:lnTo>
                <a:lnTo>
                  <a:pt x="9" y="112"/>
                </a:lnTo>
                <a:lnTo>
                  <a:pt x="13" y="114"/>
                </a:lnTo>
                <a:lnTo>
                  <a:pt x="16" y="116"/>
                </a:lnTo>
                <a:lnTo>
                  <a:pt x="20" y="116"/>
                </a:lnTo>
                <a:lnTo>
                  <a:pt x="24" y="118"/>
                </a:lnTo>
                <a:lnTo>
                  <a:pt x="29" y="118"/>
                </a:lnTo>
                <a:lnTo>
                  <a:pt x="33" y="118"/>
                </a:lnTo>
                <a:lnTo>
                  <a:pt x="40" y="118"/>
                </a:lnTo>
                <a:lnTo>
                  <a:pt x="47" y="116"/>
                </a:lnTo>
                <a:lnTo>
                  <a:pt x="56" y="112"/>
                </a:lnTo>
                <a:lnTo>
                  <a:pt x="62" y="106"/>
                </a:lnTo>
                <a:lnTo>
                  <a:pt x="69" y="99"/>
                </a:lnTo>
                <a:lnTo>
                  <a:pt x="76" y="91"/>
                </a:lnTo>
                <a:lnTo>
                  <a:pt x="78" y="80"/>
                </a:lnTo>
                <a:lnTo>
                  <a:pt x="80" y="67"/>
                </a:lnTo>
                <a:lnTo>
                  <a:pt x="80" y="59"/>
                </a:lnTo>
                <a:lnTo>
                  <a:pt x="76" y="53"/>
                </a:lnTo>
                <a:lnTo>
                  <a:pt x="73" y="46"/>
                </a:lnTo>
                <a:lnTo>
                  <a:pt x="69" y="42"/>
                </a:lnTo>
                <a:lnTo>
                  <a:pt x="64" y="40"/>
                </a:lnTo>
                <a:lnTo>
                  <a:pt x="60" y="38"/>
                </a:lnTo>
                <a:lnTo>
                  <a:pt x="56" y="36"/>
                </a:lnTo>
                <a:lnTo>
                  <a:pt x="51" y="36"/>
                </a:lnTo>
                <a:lnTo>
                  <a:pt x="47" y="36"/>
                </a:lnTo>
                <a:lnTo>
                  <a:pt x="44" y="36"/>
                </a:lnTo>
                <a:lnTo>
                  <a:pt x="40" y="36"/>
                </a:lnTo>
                <a:lnTo>
                  <a:pt x="36" y="38"/>
                </a:lnTo>
                <a:lnTo>
                  <a:pt x="33" y="40"/>
                </a:lnTo>
                <a:lnTo>
                  <a:pt x="29" y="42"/>
                </a:lnTo>
                <a:lnTo>
                  <a:pt x="24" y="44"/>
                </a:lnTo>
                <a:lnTo>
                  <a:pt x="20" y="48"/>
                </a:lnTo>
                <a:lnTo>
                  <a:pt x="20" y="44"/>
                </a:lnTo>
                <a:lnTo>
                  <a:pt x="20" y="40"/>
                </a:lnTo>
                <a:lnTo>
                  <a:pt x="22" y="36"/>
                </a:lnTo>
                <a:lnTo>
                  <a:pt x="22" y="29"/>
                </a:lnTo>
                <a:lnTo>
                  <a:pt x="22" y="25"/>
                </a:lnTo>
                <a:lnTo>
                  <a:pt x="22" y="23"/>
                </a:lnTo>
                <a:lnTo>
                  <a:pt x="22" y="19"/>
                </a:lnTo>
                <a:lnTo>
                  <a:pt x="58" y="14"/>
                </a:lnTo>
                <a:lnTo>
                  <a:pt x="58" y="17"/>
                </a:lnTo>
                <a:lnTo>
                  <a:pt x="60" y="17"/>
                </a:lnTo>
                <a:lnTo>
                  <a:pt x="62"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2" name="Google Shape;192;p14"/>
          <p:cNvSpPr/>
          <p:nvPr/>
        </p:nvSpPr>
        <p:spPr>
          <a:xfrm>
            <a:off x="6615113" y="4654550"/>
            <a:ext cx="127000" cy="187325"/>
          </a:xfrm>
          <a:custGeom>
            <a:rect b="b" l="l" r="r" t="t"/>
            <a:pathLst>
              <a:path extrusionOk="0" h="118" w="80">
                <a:moveTo>
                  <a:pt x="65" y="17"/>
                </a:moveTo>
                <a:lnTo>
                  <a:pt x="67" y="17"/>
                </a:lnTo>
                <a:lnTo>
                  <a:pt x="69" y="14"/>
                </a:lnTo>
                <a:lnTo>
                  <a:pt x="71" y="12"/>
                </a:lnTo>
                <a:lnTo>
                  <a:pt x="71" y="8"/>
                </a:lnTo>
                <a:lnTo>
                  <a:pt x="71" y="4"/>
                </a:lnTo>
                <a:lnTo>
                  <a:pt x="69" y="2"/>
                </a:lnTo>
                <a:lnTo>
                  <a:pt x="67" y="0"/>
                </a:lnTo>
                <a:lnTo>
                  <a:pt x="62" y="0"/>
                </a:lnTo>
                <a:lnTo>
                  <a:pt x="60" y="0"/>
                </a:lnTo>
                <a:lnTo>
                  <a:pt x="58" y="0"/>
                </a:lnTo>
                <a:lnTo>
                  <a:pt x="56" y="2"/>
                </a:lnTo>
                <a:lnTo>
                  <a:pt x="14" y="4"/>
                </a:lnTo>
                <a:lnTo>
                  <a:pt x="11" y="6"/>
                </a:lnTo>
                <a:lnTo>
                  <a:pt x="9" y="6"/>
                </a:lnTo>
                <a:lnTo>
                  <a:pt x="7" y="6"/>
                </a:lnTo>
                <a:lnTo>
                  <a:pt x="7" y="8"/>
                </a:lnTo>
                <a:lnTo>
                  <a:pt x="7" y="10"/>
                </a:lnTo>
                <a:lnTo>
                  <a:pt x="7" y="14"/>
                </a:lnTo>
                <a:lnTo>
                  <a:pt x="7" y="19"/>
                </a:lnTo>
                <a:lnTo>
                  <a:pt x="7" y="25"/>
                </a:lnTo>
                <a:lnTo>
                  <a:pt x="7" y="31"/>
                </a:lnTo>
                <a:lnTo>
                  <a:pt x="5" y="38"/>
                </a:lnTo>
                <a:lnTo>
                  <a:pt x="5" y="42"/>
                </a:lnTo>
                <a:lnTo>
                  <a:pt x="5" y="48"/>
                </a:lnTo>
                <a:lnTo>
                  <a:pt x="5" y="53"/>
                </a:lnTo>
                <a:lnTo>
                  <a:pt x="5" y="57"/>
                </a:lnTo>
                <a:lnTo>
                  <a:pt x="3" y="59"/>
                </a:lnTo>
                <a:lnTo>
                  <a:pt x="3" y="61"/>
                </a:lnTo>
                <a:lnTo>
                  <a:pt x="3" y="65"/>
                </a:lnTo>
                <a:lnTo>
                  <a:pt x="5" y="67"/>
                </a:lnTo>
                <a:lnTo>
                  <a:pt x="7" y="67"/>
                </a:lnTo>
                <a:lnTo>
                  <a:pt x="9" y="67"/>
                </a:lnTo>
                <a:lnTo>
                  <a:pt x="11" y="67"/>
                </a:lnTo>
                <a:lnTo>
                  <a:pt x="16" y="65"/>
                </a:lnTo>
                <a:lnTo>
                  <a:pt x="18" y="61"/>
                </a:lnTo>
                <a:lnTo>
                  <a:pt x="22" y="59"/>
                </a:lnTo>
                <a:lnTo>
                  <a:pt x="27" y="55"/>
                </a:lnTo>
                <a:lnTo>
                  <a:pt x="34" y="53"/>
                </a:lnTo>
                <a:lnTo>
                  <a:pt x="38" y="51"/>
                </a:lnTo>
                <a:lnTo>
                  <a:pt x="47" y="48"/>
                </a:lnTo>
                <a:lnTo>
                  <a:pt x="51" y="51"/>
                </a:lnTo>
                <a:lnTo>
                  <a:pt x="54" y="51"/>
                </a:lnTo>
                <a:lnTo>
                  <a:pt x="56" y="53"/>
                </a:lnTo>
                <a:lnTo>
                  <a:pt x="58" y="55"/>
                </a:lnTo>
                <a:lnTo>
                  <a:pt x="60" y="57"/>
                </a:lnTo>
                <a:lnTo>
                  <a:pt x="62" y="61"/>
                </a:lnTo>
                <a:lnTo>
                  <a:pt x="62" y="65"/>
                </a:lnTo>
                <a:lnTo>
                  <a:pt x="62" y="70"/>
                </a:lnTo>
                <a:lnTo>
                  <a:pt x="62" y="76"/>
                </a:lnTo>
                <a:lnTo>
                  <a:pt x="60" y="82"/>
                </a:lnTo>
                <a:lnTo>
                  <a:pt x="58" y="89"/>
                </a:lnTo>
                <a:lnTo>
                  <a:pt x="54" y="95"/>
                </a:lnTo>
                <a:lnTo>
                  <a:pt x="49" y="99"/>
                </a:lnTo>
                <a:lnTo>
                  <a:pt x="45" y="104"/>
                </a:lnTo>
                <a:lnTo>
                  <a:pt x="38" y="106"/>
                </a:lnTo>
                <a:lnTo>
                  <a:pt x="31" y="106"/>
                </a:lnTo>
                <a:lnTo>
                  <a:pt x="25" y="106"/>
                </a:lnTo>
                <a:lnTo>
                  <a:pt x="20" y="101"/>
                </a:lnTo>
                <a:lnTo>
                  <a:pt x="16" y="99"/>
                </a:lnTo>
                <a:lnTo>
                  <a:pt x="16" y="97"/>
                </a:lnTo>
                <a:lnTo>
                  <a:pt x="16" y="93"/>
                </a:lnTo>
                <a:lnTo>
                  <a:pt x="14" y="91"/>
                </a:lnTo>
                <a:lnTo>
                  <a:pt x="11" y="91"/>
                </a:lnTo>
                <a:lnTo>
                  <a:pt x="9" y="89"/>
                </a:lnTo>
                <a:lnTo>
                  <a:pt x="5" y="91"/>
                </a:lnTo>
                <a:lnTo>
                  <a:pt x="0" y="93"/>
                </a:lnTo>
                <a:lnTo>
                  <a:pt x="0" y="95"/>
                </a:lnTo>
                <a:lnTo>
                  <a:pt x="0" y="99"/>
                </a:lnTo>
                <a:lnTo>
                  <a:pt x="0" y="101"/>
                </a:lnTo>
                <a:lnTo>
                  <a:pt x="0" y="104"/>
                </a:lnTo>
                <a:lnTo>
                  <a:pt x="3" y="106"/>
                </a:lnTo>
                <a:lnTo>
                  <a:pt x="5" y="106"/>
                </a:lnTo>
                <a:lnTo>
                  <a:pt x="7" y="110"/>
                </a:lnTo>
                <a:lnTo>
                  <a:pt x="9" y="112"/>
                </a:lnTo>
                <a:lnTo>
                  <a:pt x="11" y="114"/>
                </a:lnTo>
                <a:lnTo>
                  <a:pt x="16" y="116"/>
                </a:lnTo>
                <a:lnTo>
                  <a:pt x="18" y="116"/>
                </a:lnTo>
                <a:lnTo>
                  <a:pt x="22" y="118"/>
                </a:lnTo>
                <a:lnTo>
                  <a:pt x="27" y="118"/>
                </a:lnTo>
                <a:lnTo>
                  <a:pt x="31" y="118"/>
                </a:lnTo>
                <a:lnTo>
                  <a:pt x="38" y="118"/>
                </a:lnTo>
                <a:lnTo>
                  <a:pt x="47" y="116"/>
                </a:lnTo>
                <a:lnTo>
                  <a:pt x="54" y="112"/>
                </a:lnTo>
                <a:lnTo>
                  <a:pt x="62" y="106"/>
                </a:lnTo>
                <a:lnTo>
                  <a:pt x="69" y="99"/>
                </a:lnTo>
                <a:lnTo>
                  <a:pt x="74" y="91"/>
                </a:lnTo>
                <a:lnTo>
                  <a:pt x="78" y="80"/>
                </a:lnTo>
                <a:lnTo>
                  <a:pt x="80" y="67"/>
                </a:lnTo>
                <a:lnTo>
                  <a:pt x="78" y="59"/>
                </a:lnTo>
                <a:lnTo>
                  <a:pt x="78" y="53"/>
                </a:lnTo>
                <a:lnTo>
                  <a:pt x="74" y="46"/>
                </a:lnTo>
                <a:lnTo>
                  <a:pt x="69" y="42"/>
                </a:lnTo>
                <a:lnTo>
                  <a:pt x="65" y="40"/>
                </a:lnTo>
                <a:lnTo>
                  <a:pt x="60" y="38"/>
                </a:lnTo>
                <a:lnTo>
                  <a:pt x="54" y="36"/>
                </a:lnTo>
                <a:lnTo>
                  <a:pt x="49" y="36"/>
                </a:lnTo>
                <a:lnTo>
                  <a:pt x="47" y="36"/>
                </a:lnTo>
                <a:lnTo>
                  <a:pt x="45" y="36"/>
                </a:lnTo>
                <a:lnTo>
                  <a:pt x="40" y="36"/>
                </a:lnTo>
                <a:lnTo>
                  <a:pt x="36" y="38"/>
                </a:lnTo>
                <a:lnTo>
                  <a:pt x="31" y="40"/>
                </a:lnTo>
                <a:lnTo>
                  <a:pt x="29" y="42"/>
                </a:lnTo>
                <a:lnTo>
                  <a:pt x="25" y="44"/>
                </a:lnTo>
                <a:lnTo>
                  <a:pt x="18" y="48"/>
                </a:lnTo>
                <a:lnTo>
                  <a:pt x="20" y="44"/>
                </a:lnTo>
                <a:lnTo>
                  <a:pt x="20" y="40"/>
                </a:lnTo>
                <a:lnTo>
                  <a:pt x="20" y="36"/>
                </a:lnTo>
                <a:lnTo>
                  <a:pt x="20" y="29"/>
                </a:lnTo>
                <a:lnTo>
                  <a:pt x="20" y="25"/>
                </a:lnTo>
                <a:lnTo>
                  <a:pt x="22" y="23"/>
                </a:lnTo>
                <a:lnTo>
                  <a:pt x="22" y="19"/>
                </a:lnTo>
                <a:lnTo>
                  <a:pt x="58" y="14"/>
                </a:lnTo>
                <a:lnTo>
                  <a:pt x="60" y="17"/>
                </a:lnTo>
                <a:lnTo>
                  <a:pt x="62" y="17"/>
                </a:lnTo>
                <a:lnTo>
                  <a:pt x="65"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3" name="Google Shape;193;p14"/>
          <p:cNvSpPr/>
          <p:nvPr/>
        </p:nvSpPr>
        <p:spPr>
          <a:xfrm>
            <a:off x="6756400" y="4651375"/>
            <a:ext cx="285750" cy="190500"/>
          </a:xfrm>
          <a:custGeom>
            <a:rect b="b" l="l" r="r" t="t"/>
            <a:pathLst>
              <a:path extrusionOk="0" h="120" w="180">
                <a:moveTo>
                  <a:pt x="42" y="120"/>
                </a:moveTo>
                <a:lnTo>
                  <a:pt x="49" y="120"/>
                </a:lnTo>
                <a:lnTo>
                  <a:pt x="56" y="118"/>
                </a:lnTo>
                <a:lnTo>
                  <a:pt x="62" y="114"/>
                </a:lnTo>
                <a:lnTo>
                  <a:pt x="69" y="108"/>
                </a:lnTo>
                <a:lnTo>
                  <a:pt x="76" y="101"/>
                </a:lnTo>
                <a:lnTo>
                  <a:pt x="80" y="93"/>
                </a:lnTo>
                <a:lnTo>
                  <a:pt x="82" y="82"/>
                </a:lnTo>
                <a:lnTo>
                  <a:pt x="84" y="69"/>
                </a:lnTo>
                <a:lnTo>
                  <a:pt x="84" y="65"/>
                </a:lnTo>
                <a:lnTo>
                  <a:pt x="82" y="61"/>
                </a:lnTo>
                <a:lnTo>
                  <a:pt x="82" y="57"/>
                </a:lnTo>
                <a:lnTo>
                  <a:pt x="78" y="53"/>
                </a:lnTo>
                <a:lnTo>
                  <a:pt x="76" y="48"/>
                </a:lnTo>
                <a:lnTo>
                  <a:pt x="69" y="46"/>
                </a:lnTo>
                <a:lnTo>
                  <a:pt x="64" y="44"/>
                </a:lnTo>
                <a:lnTo>
                  <a:pt x="58" y="44"/>
                </a:lnTo>
                <a:lnTo>
                  <a:pt x="53" y="44"/>
                </a:lnTo>
                <a:lnTo>
                  <a:pt x="47" y="46"/>
                </a:lnTo>
                <a:lnTo>
                  <a:pt x="40" y="50"/>
                </a:lnTo>
                <a:lnTo>
                  <a:pt x="36" y="55"/>
                </a:lnTo>
                <a:lnTo>
                  <a:pt x="29" y="59"/>
                </a:lnTo>
                <a:lnTo>
                  <a:pt x="25" y="63"/>
                </a:lnTo>
                <a:lnTo>
                  <a:pt x="20" y="69"/>
                </a:lnTo>
                <a:lnTo>
                  <a:pt x="18" y="76"/>
                </a:lnTo>
                <a:lnTo>
                  <a:pt x="16" y="74"/>
                </a:lnTo>
                <a:lnTo>
                  <a:pt x="16" y="72"/>
                </a:lnTo>
                <a:lnTo>
                  <a:pt x="16" y="69"/>
                </a:lnTo>
                <a:lnTo>
                  <a:pt x="16" y="67"/>
                </a:lnTo>
                <a:lnTo>
                  <a:pt x="18" y="59"/>
                </a:lnTo>
                <a:lnTo>
                  <a:pt x="20" y="50"/>
                </a:lnTo>
                <a:lnTo>
                  <a:pt x="22" y="42"/>
                </a:lnTo>
                <a:lnTo>
                  <a:pt x="27" y="31"/>
                </a:lnTo>
                <a:lnTo>
                  <a:pt x="31" y="25"/>
                </a:lnTo>
                <a:lnTo>
                  <a:pt x="38" y="19"/>
                </a:lnTo>
                <a:lnTo>
                  <a:pt x="44" y="16"/>
                </a:lnTo>
                <a:lnTo>
                  <a:pt x="51" y="14"/>
                </a:lnTo>
                <a:lnTo>
                  <a:pt x="56" y="14"/>
                </a:lnTo>
                <a:lnTo>
                  <a:pt x="58" y="16"/>
                </a:lnTo>
                <a:lnTo>
                  <a:pt x="60" y="16"/>
                </a:lnTo>
                <a:lnTo>
                  <a:pt x="62" y="19"/>
                </a:lnTo>
                <a:lnTo>
                  <a:pt x="60" y="21"/>
                </a:lnTo>
                <a:lnTo>
                  <a:pt x="62" y="23"/>
                </a:lnTo>
                <a:lnTo>
                  <a:pt x="62" y="25"/>
                </a:lnTo>
                <a:lnTo>
                  <a:pt x="67" y="25"/>
                </a:lnTo>
                <a:lnTo>
                  <a:pt x="71" y="25"/>
                </a:lnTo>
                <a:lnTo>
                  <a:pt x="73" y="23"/>
                </a:lnTo>
                <a:lnTo>
                  <a:pt x="76" y="21"/>
                </a:lnTo>
                <a:lnTo>
                  <a:pt x="78" y="19"/>
                </a:lnTo>
                <a:lnTo>
                  <a:pt x="76" y="14"/>
                </a:lnTo>
                <a:lnTo>
                  <a:pt x="76" y="12"/>
                </a:lnTo>
                <a:lnTo>
                  <a:pt x="73" y="8"/>
                </a:lnTo>
                <a:lnTo>
                  <a:pt x="69" y="6"/>
                </a:lnTo>
                <a:lnTo>
                  <a:pt x="64" y="4"/>
                </a:lnTo>
                <a:lnTo>
                  <a:pt x="62" y="2"/>
                </a:lnTo>
                <a:lnTo>
                  <a:pt x="56" y="2"/>
                </a:lnTo>
                <a:lnTo>
                  <a:pt x="53" y="0"/>
                </a:lnTo>
                <a:lnTo>
                  <a:pt x="42" y="2"/>
                </a:lnTo>
                <a:lnTo>
                  <a:pt x="31" y="6"/>
                </a:lnTo>
                <a:lnTo>
                  <a:pt x="22" y="14"/>
                </a:lnTo>
                <a:lnTo>
                  <a:pt x="16" y="25"/>
                </a:lnTo>
                <a:lnTo>
                  <a:pt x="9" y="36"/>
                </a:lnTo>
                <a:lnTo>
                  <a:pt x="5" y="46"/>
                </a:lnTo>
                <a:lnTo>
                  <a:pt x="2" y="59"/>
                </a:lnTo>
                <a:lnTo>
                  <a:pt x="0" y="72"/>
                </a:lnTo>
                <a:lnTo>
                  <a:pt x="0" y="74"/>
                </a:lnTo>
                <a:lnTo>
                  <a:pt x="0" y="76"/>
                </a:lnTo>
                <a:lnTo>
                  <a:pt x="0" y="78"/>
                </a:lnTo>
                <a:lnTo>
                  <a:pt x="2" y="82"/>
                </a:lnTo>
                <a:lnTo>
                  <a:pt x="2" y="84"/>
                </a:lnTo>
                <a:lnTo>
                  <a:pt x="2" y="86"/>
                </a:lnTo>
                <a:lnTo>
                  <a:pt x="2" y="89"/>
                </a:lnTo>
                <a:lnTo>
                  <a:pt x="2" y="91"/>
                </a:lnTo>
                <a:lnTo>
                  <a:pt x="2" y="95"/>
                </a:lnTo>
                <a:lnTo>
                  <a:pt x="5" y="99"/>
                </a:lnTo>
                <a:lnTo>
                  <a:pt x="7" y="101"/>
                </a:lnTo>
                <a:lnTo>
                  <a:pt x="9" y="103"/>
                </a:lnTo>
                <a:lnTo>
                  <a:pt x="13" y="108"/>
                </a:lnTo>
                <a:lnTo>
                  <a:pt x="18" y="112"/>
                </a:lnTo>
                <a:lnTo>
                  <a:pt x="20" y="114"/>
                </a:lnTo>
                <a:lnTo>
                  <a:pt x="25" y="116"/>
                </a:lnTo>
                <a:lnTo>
                  <a:pt x="29" y="118"/>
                </a:lnTo>
                <a:lnTo>
                  <a:pt x="33" y="120"/>
                </a:lnTo>
                <a:lnTo>
                  <a:pt x="38" y="120"/>
                </a:lnTo>
                <a:lnTo>
                  <a:pt x="42" y="120"/>
                </a:lnTo>
                <a:close/>
                <a:moveTo>
                  <a:pt x="40" y="108"/>
                </a:moveTo>
                <a:lnTo>
                  <a:pt x="33" y="108"/>
                </a:lnTo>
                <a:lnTo>
                  <a:pt x="29" y="101"/>
                </a:lnTo>
                <a:lnTo>
                  <a:pt x="25" y="97"/>
                </a:lnTo>
                <a:lnTo>
                  <a:pt x="22" y="91"/>
                </a:lnTo>
                <a:lnTo>
                  <a:pt x="25" y="84"/>
                </a:lnTo>
                <a:lnTo>
                  <a:pt x="29" y="80"/>
                </a:lnTo>
                <a:lnTo>
                  <a:pt x="33" y="74"/>
                </a:lnTo>
                <a:lnTo>
                  <a:pt x="38" y="69"/>
                </a:lnTo>
                <a:lnTo>
                  <a:pt x="42" y="63"/>
                </a:lnTo>
                <a:lnTo>
                  <a:pt x="47" y="61"/>
                </a:lnTo>
                <a:lnTo>
                  <a:pt x="51" y="59"/>
                </a:lnTo>
                <a:lnTo>
                  <a:pt x="58" y="57"/>
                </a:lnTo>
                <a:lnTo>
                  <a:pt x="62" y="59"/>
                </a:lnTo>
                <a:lnTo>
                  <a:pt x="64" y="63"/>
                </a:lnTo>
                <a:lnTo>
                  <a:pt x="67" y="67"/>
                </a:lnTo>
                <a:lnTo>
                  <a:pt x="67" y="69"/>
                </a:lnTo>
                <a:lnTo>
                  <a:pt x="67" y="80"/>
                </a:lnTo>
                <a:lnTo>
                  <a:pt x="64" y="86"/>
                </a:lnTo>
                <a:lnTo>
                  <a:pt x="62" y="93"/>
                </a:lnTo>
                <a:lnTo>
                  <a:pt x="58" y="99"/>
                </a:lnTo>
                <a:lnTo>
                  <a:pt x="53" y="103"/>
                </a:lnTo>
                <a:lnTo>
                  <a:pt x="49" y="106"/>
                </a:lnTo>
                <a:lnTo>
                  <a:pt x="44" y="108"/>
                </a:lnTo>
                <a:lnTo>
                  <a:pt x="40" y="108"/>
                </a:lnTo>
                <a:close/>
                <a:moveTo>
                  <a:pt x="144" y="4"/>
                </a:moveTo>
                <a:lnTo>
                  <a:pt x="138" y="4"/>
                </a:lnTo>
                <a:lnTo>
                  <a:pt x="129" y="6"/>
                </a:lnTo>
                <a:lnTo>
                  <a:pt x="120" y="12"/>
                </a:lnTo>
                <a:lnTo>
                  <a:pt x="111" y="19"/>
                </a:lnTo>
                <a:lnTo>
                  <a:pt x="104" y="29"/>
                </a:lnTo>
                <a:lnTo>
                  <a:pt x="100" y="42"/>
                </a:lnTo>
                <a:lnTo>
                  <a:pt x="96" y="59"/>
                </a:lnTo>
                <a:lnTo>
                  <a:pt x="93" y="80"/>
                </a:lnTo>
                <a:lnTo>
                  <a:pt x="96" y="89"/>
                </a:lnTo>
                <a:lnTo>
                  <a:pt x="96" y="97"/>
                </a:lnTo>
                <a:lnTo>
                  <a:pt x="100" y="106"/>
                </a:lnTo>
                <a:lnTo>
                  <a:pt x="104" y="110"/>
                </a:lnTo>
                <a:lnTo>
                  <a:pt x="109" y="114"/>
                </a:lnTo>
                <a:lnTo>
                  <a:pt x="113" y="118"/>
                </a:lnTo>
                <a:lnTo>
                  <a:pt x="120" y="120"/>
                </a:lnTo>
                <a:lnTo>
                  <a:pt x="127" y="120"/>
                </a:lnTo>
                <a:lnTo>
                  <a:pt x="133" y="120"/>
                </a:lnTo>
                <a:lnTo>
                  <a:pt x="140" y="116"/>
                </a:lnTo>
                <a:lnTo>
                  <a:pt x="149" y="112"/>
                </a:lnTo>
                <a:lnTo>
                  <a:pt x="158" y="106"/>
                </a:lnTo>
                <a:lnTo>
                  <a:pt x="167" y="95"/>
                </a:lnTo>
                <a:lnTo>
                  <a:pt x="173" y="82"/>
                </a:lnTo>
                <a:lnTo>
                  <a:pt x="178" y="65"/>
                </a:lnTo>
                <a:lnTo>
                  <a:pt x="180" y="44"/>
                </a:lnTo>
                <a:lnTo>
                  <a:pt x="178" y="33"/>
                </a:lnTo>
                <a:lnTo>
                  <a:pt x="175" y="25"/>
                </a:lnTo>
                <a:lnTo>
                  <a:pt x="171" y="19"/>
                </a:lnTo>
                <a:lnTo>
                  <a:pt x="167" y="12"/>
                </a:lnTo>
                <a:lnTo>
                  <a:pt x="162" y="8"/>
                </a:lnTo>
                <a:lnTo>
                  <a:pt x="156" y="6"/>
                </a:lnTo>
                <a:lnTo>
                  <a:pt x="151" y="4"/>
                </a:lnTo>
                <a:lnTo>
                  <a:pt x="144" y="4"/>
                </a:lnTo>
                <a:close/>
                <a:moveTo>
                  <a:pt x="144" y="19"/>
                </a:moveTo>
                <a:lnTo>
                  <a:pt x="149" y="19"/>
                </a:lnTo>
                <a:lnTo>
                  <a:pt x="153" y="19"/>
                </a:lnTo>
                <a:lnTo>
                  <a:pt x="156" y="21"/>
                </a:lnTo>
                <a:lnTo>
                  <a:pt x="158" y="25"/>
                </a:lnTo>
                <a:lnTo>
                  <a:pt x="160" y="29"/>
                </a:lnTo>
                <a:lnTo>
                  <a:pt x="162" y="33"/>
                </a:lnTo>
                <a:lnTo>
                  <a:pt x="162" y="38"/>
                </a:lnTo>
                <a:lnTo>
                  <a:pt x="162" y="44"/>
                </a:lnTo>
                <a:lnTo>
                  <a:pt x="162" y="61"/>
                </a:lnTo>
                <a:lnTo>
                  <a:pt x="160" y="74"/>
                </a:lnTo>
                <a:lnTo>
                  <a:pt x="156" y="84"/>
                </a:lnTo>
                <a:lnTo>
                  <a:pt x="149" y="93"/>
                </a:lnTo>
                <a:lnTo>
                  <a:pt x="144" y="99"/>
                </a:lnTo>
                <a:lnTo>
                  <a:pt x="138" y="103"/>
                </a:lnTo>
                <a:lnTo>
                  <a:pt x="131" y="106"/>
                </a:lnTo>
                <a:lnTo>
                  <a:pt x="127" y="108"/>
                </a:lnTo>
                <a:lnTo>
                  <a:pt x="122" y="106"/>
                </a:lnTo>
                <a:lnTo>
                  <a:pt x="120" y="106"/>
                </a:lnTo>
                <a:lnTo>
                  <a:pt x="118" y="103"/>
                </a:lnTo>
                <a:lnTo>
                  <a:pt x="116" y="101"/>
                </a:lnTo>
                <a:lnTo>
                  <a:pt x="113" y="97"/>
                </a:lnTo>
                <a:lnTo>
                  <a:pt x="113" y="91"/>
                </a:lnTo>
                <a:lnTo>
                  <a:pt x="111" y="86"/>
                </a:lnTo>
                <a:lnTo>
                  <a:pt x="111" y="78"/>
                </a:lnTo>
                <a:lnTo>
                  <a:pt x="111" y="63"/>
                </a:lnTo>
                <a:lnTo>
                  <a:pt x="116" y="50"/>
                </a:lnTo>
                <a:lnTo>
                  <a:pt x="118" y="40"/>
                </a:lnTo>
                <a:lnTo>
                  <a:pt x="122" y="31"/>
                </a:lnTo>
                <a:lnTo>
                  <a:pt x="127" y="25"/>
                </a:lnTo>
                <a:lnTo>
                  <a:pt x="133" y="21"/>
                </a:lnTo>
                <a:lnTo>
                  <a:pt x="140" y="19"/>
                </a:lnTo>
                <a:lnTo>
                  <a:pt x="144" y="19"/>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4" name="Google Shape;194;p14"/>
          <p:cNvSpPr/>
          <p:nvPr/>
        </p:nvSpPr>
        <p:spPr>
          <a:xfrm>
            <a:off x="7137400" y="4654550"/>
            <a:ext cx="60325" cy="184150"/>
          </a:xfrm>
          <a:custGeom>
            <a:rect b="b" l="l" r="r" t="t"/>
            <a:pathLst>
              <a:path extrusionOk="0" h="116" w="38">
                <a:moveTo>
                  <a:pt x="20" y="27"/>
                </a:moveTo>
                <a:lnTo>
                  <a:pt x="20" y="106"/>
                </a:lnTo>
                <a:lnTo>
                  <a:pt x="18" y="108"/>
                </a:lnTo>
                <a:lnTo>
                  <a:pt x="18" y="110"/>
                </a:lnTo>
                <a:lnTo>
                  <a:pt x="18" y="112"/>
                </a:lnTo>
                <a:lnTo>
                  <a:pt x="18" y="114"/>
                </a:lnTo>
                <a:lnTo>
                  <a:pt x="20" y="116"/>
                </a:lnTo>
                <a:lnTo>
                  <a:pt x="22" y="116"/>
                </a:lnTo>
                <a:lnTo>
                  <a:pt x="27" y="116"/>
                </a:lnTo>
                <a:lnTo>
                  <a:pt x="31" y="116"/>
                </a:lnTo>
                <a:lnTo>
                  <a:pt x="35" y="114"/>
                </a:lnTo>
                <a:lnTo>
                  <a:pt x="35" y="112"/>
                </a:lnTo>
                <a:lnTo>
                  <a:pt x="38" y="110"/>
                </a:lnTo>
                <a:lnTo>
                  <a:pt x="38" y="108"/>
                </a:lnTo>
                <a:lnTo>
                  <a:pt x="35" y="108"/>
                </a:lnTo>
                <a:lnTo>
                  <a:pt x="35" y="106"/>
                </a:lnTo>
                <a:lnTo>
                  <a:pt x="35" y="12"/>
                </a:lnTo>
                <a:lnTo>
                  <a:pt x="35" y="10"/>
                </a:lnTo>
                <a:lnTo>
                  <a:pt x="35" y="8"/>
                </a:lnTo>
                <a:lnTo>
                  <a:pt x="38" y="8"/>
                </a:lnTo>
                <a:lnTo>
                  <a:pt x="38" y="6"/>
                </a:lnTo>
                <a:lnTo>
                  <a:pt x="35" y="4"/>
                </a:lnTo>
                <a:lnTo>
                  <a:pt x="35" y="2"/>
                </a:lnTo>
                <a:lnTo>
                  <a:pt x="33" y="2"/>
                </a:lnTo>
                <a:lnTo>
                  <a:pt x="31" y="0"/>
                </a:lnTo>
                <a:lnTo>
                  <a:pt x="29" y="2"/>
                </a:lnTo>
                <a:lnTo>
                  <a:pt x="27" y="2"/>
                </a:lnTo>
                <a:lnTo>
                  <a:pt x="24" y="4"/>
                </a:lnTo>
                <a:lnTo>
                  <a:pt x="7" y="21"/>
                </a:lnTo>
                <a:lnTo>
                  <a:pt x="4" y="21"/>
                </a:lnTo>
                <a:lnTo>
                  <a:pt x="2" y="23"/>
                </a:lnTo>
                <a:lnTo>
                  <a:pt x="0" y="25"/>
                </a:lnTo>
                <a:lnTo>
                  <a:pt x="0" y="29"/>
                </a:lnTo>
                <a:lnTo>
                  <a:pt x="0" y="31"/>
                </a:lnTo>
                <a:lnTo>
                  <a:pt x="2" y="36"/>
                </a:lnTo>
                <a:lnTo>
                  <a:pt x="4" y="38"/>
                </a:lnTo>
                <a:lnTo>
                  <a:pt x="9" y="38"/>
                </a:lnTo>
                <a:lnTo>
                  <a:pt x="11" y="38"/>
                </a:lnTo>
                <a:lnTo>
                  <a:pt x="13" y="36"/>
                </a:lnTo>
                <a:lnTo>
                  <a:pt x="15" y="31"/>
                </a:lnTo>
                <a:lnTo>
                  <a:pt x="20" y="2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5" name="Google Shape;195;p14"/>
          <p:cNvSpPr/>
          <p:nvPr/>
        </p:nvSpPr>
        <p:spPr>
          <a:xfrm>
            <a:off x="7212013" y="4657725"/>
            <a:ext cx="144462" cy="180975"/>
          </a:xfrm>
          <a:custGeom>
            <a:rect b="b" l="l" r="r" t="t"/>
            <a:pathLst>
              <a:path extrusionOk="0" h="114" w="91">
                <a:moveTo>
                  <a:pt x="55" y="78"/>
                </a:moveTo>
                <a:lnTo>
                  <a:pt x="55" y="104"/>
                </a:lnTo>
                <a:lnTo>
                  <a:pt x="53" y="106"/>
                </a:lnTo>
                <a:lnTo>
                  <a:pt x="53" y="108"/>
                </a:lnTo>
                <a:lnTo>
                  <a:pt x="53" y="110"/>
                </a:lnTo>
                <a:lnTo>
                  <a:pt x="53" y="112"/>
                </a:lnTo>
                <a:lnTo>
                  <a:pt x="55" y="112"/>
                </a:lnTo>
                <a:lnTo>
                  <a:pt x="55" y="114"/>
                </a:lnTo>
                <a:lnTo>
                  <a:pt x="59" y="114"/>
                </a:lnTo>
                <a:lnTo>
                  <a:pt x="66" y="114"/>
                </a:lnTo>
                <a:lnTo>
                  <a:pt x="71" y="112"/>
                </a:lnTo>
                <a:lnTo>
                  <a:pt x="73" y="110"/>
                </a:lnTo>
                <a:lnTo>
                  <a:pt x="73" y="108"/>
                </a:lnTo>
                <a:lnTo>
                  <a:pt x="73" y="106"/>
                </a:lnTo>
                <a:lnTo>
                  <a:pt x="71" y="104"/>
                </a:lnTo>
                <a:lnTo>
                  <a:pt x="71" y="76"/>
                </a:lnTo>
                <a:lnTo>
                  <a:pt x="79" y="74"/>
                </a:lnTo>
                <a:lnTo>
                  <a:pt x="79" y="76"/>
                </a:lnTo>
                <a:lnTo>
                  <a:pt x="82" y="76"/>
                </a:lnTo>
                <a:lnTo>
                  <a:pt x="84" y="76"/>
                </a:lnTo>
                <a:lnTo>
                  <a:pt x="86" y="76"/>
                </a:lnTo>
                <a:lnTo>
                  <a:pt x="88" y="74"/>
                </a:lnTo>
                <a:lnTo>
                  <a:pt x="88" y="72"/>
                </a:lnTo>
                <a:lnTo>
                  <a:pt x="91" y="68"/>
                </a:lnTo>
                <a:lnTo>
                  <a:pt x="88" y="63"/>
                </a:lnTo>
                <a:lnTo>
                  <a:pt x="88" y="61"/>
                </a:lnTo>
                <a:lnTo>
                  <a:pt x="86" y="59"/>
                </a:lnTo>
                <a:lnTo>
                  <a:pt x="84" y="59"/>
                </a:lnTo>
                <a:lnTo>
                  <a:pt x="82" y="59"/>
                </a:lnTo>
                <a:lnTo>
                  <a:pt x="79" y="59"/>
                </a:lnTo>
                <a:lnTo>
                  <a:pt x="79" y="61"/>
                </a:lnTo>
                <a:lnTo>
                  <a:pt x="71" y="63"/>
                </a:lnTo>
                <a:lnTo>
                  <a:pt x="71" y="15"/>
                </a:lnTo>
                <a:lnTo>
                  <a:pt x="71" y="12"/>
                </a:lnTo>
                <a:lnTo>
                  <a:pt x="73" y="10"/>
                </a:lnTo>
                <a:lnTo>
                  <a:pt x="73" y="8"/>
                </a:lnTo>
                <a:lnTo>
                  <a:pt x="71" y="4"/>
                </a:lnTo>
                <a:lnTo>
                  <a:pt x="68" y="2"/>
                </a:lnTo>
                <a:lnTo>
                  <a:pt x="66" y="2"/>
                </a:lnTo>
                <a:lnTo>
                  <a:pt x="62" y="0"/>
                </a:lnTo>
                <a:lnTo>
                  <a:pt x="57" y="2"/>
                </a:lnTo>
                <a:lnTo>
                  <a:pt x="55" y="2"/>
                </a:lnTo>
                <a:lnTo>
                  <a:pt x="53" y="4"/>
                </a:lnTo>
                <a:lnTo>
                  <a:pt x="51" y="6"/>
                </a:lnTo>
                <a:lnTo>
                  <a:pt x="6" y="72"/>
                </a:lnTo>
                <a:lnTo>
                  <a:pt x="4" y="72"/>
                </a:lnTo>
                <a:lnTo>
                  <a:pt x="2" y="74"/>
                </a:lnTo>
                <a:lnTo>
                  <a:pt x="2" y="76"/>
                </a:lnTo>
                <a:lnTo>
                  <a:pt x="0" y="78"/>
                </a:lnTo>
                <a:lnTo>
                  <a:pt x="2" y="82"/>
                </a:lnTo>
                <a:lnTo>
                  <a:pt x="2" y="85"/>
                </a:lnTo>
                <a:lnTo>
                  <a:pt x="4" y="87"/>
                </a:lnTo>
                <a:lnTo>
                  <a:pt x="8" y="87"/>
                </a:lnTo>
                <a:lnTo>
                  <a:pt x="11" y="87"/>
                </a:lnTo>
                <a:lnTo>
                  <a:pt x="13" y="87"/>
                </a:lnTo>
                <a:lnTo>
                  <a:pt x="15" y="85"/>
                </a:lnTo>
                <a:lnTo>
                  <a:pt x="55" y="78"/>
                </a:lnTo>
                <a:close/>
                <a:moveTo>
                  <a:pt x="55" y="65"/>
                </a:moveTo>
                <a:lnTo>
                  <a:pt x="22" y="70"/>
                </a:lnTo>
                <a:lnTo>
                  <a:pt x="55" y="23"/>
                </a:lnTo>
                <a:lnTo>
                  <a:pt x="55" y="6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6" name="Google Shape;196;p14"/>
          <p:cNvSpPr/>
          <p:nvPr/>
        </p:nvSpPr>
        <p:spPr>
          <a:xfrm>
            <a:off x="612775" y="5172075"/>
            <a:ext cx="201613" cy="185738"/>
          </a:xfrm>
          <a:custGeom>
            <a:rect b="b" l="l" r="r" t="t"/>
            <a:pathLst>
              <a:path extrusionOk="0" h="117" w="127">
                <a:moveTo>
                  <a:pt x="20" y="26"/>
                </a:moveTo>
                <a:lnTo>
                  <a:pt x="20" y="104"/>
                </a:lnTo>
                <a:lnTo>
                  <a:pt x="20" y="106"/>
                </a:lnTo>
                <a:lnTo>
                  <a:pt x="18" y="106"/>
                </a:lnTo>
                <a:lnTo>
                  <a:pt x="18" y="108"/>
                </a:lnTo>
                <a:lnTo>
                  <a:pt x="18" y="110"/>
                </a:lnTo>
                <a:lnTo>
                  <a:pt x="18" y="113"/>
                </a:lnTo>
                <a:lnTo>
                  <a:pt x="20" y="115"/>
                </a:lnTo>
                <a:lnTo>
                  <a:pt x="22" y="117"/>
                </a:lnTo>
                <a:lnTo>
                  <a:pt x="27" y="117"/>
                </a:lnTo>
                <a:lnTo>
                  <a:pt x="31" y="115"/>
                </a:lnTo>
                <a:lnTo>
                  <a:pt x="36" y="113"/>
                </a:lnTo>
                <a:lnTo>
                  <a:pt x="36" y="110"/>
                </a:lnTo>
                <a:lnTo>
                  <a:pt x="38" y="108"/>
                </a:lnTo>
                <a:lnTo>
                  <a:pt x="38" y="106"/>
                </a:lnTo>
                <a:lnTo>
                  <a:pt x="36" y="106"/>
                </a:lnTo>
                <a:lnTo>
                  <a:pt x="36" y="104"/>
                </a:lnTo>
                <a:lnTo>
                  <a:pt x="36" y="11"/>
                </a:lnTo>
                <a:lnTo>
                  <a:pt x="36" y="9"/>
                </a:lnTo>
                <a:lnTo>
                  <a:pt x="36" y="7"/>
                </a:lnTo>
                <a:lnTo>
                  <a:pt x="38" y="7"/>
                </a:lnTo>
                <a:lnTo>
                  <a:pt x="38" y="4"/>
                </a:lnTo>
                <a:lnTo>
                  <a:pt x="36" y="2"/>
                </a:lnTo>
                <a:lnTo>
                  <a:pt x="36" y="0"/>
                </a:lnTo>
                <a:lnTo>
                  <a:pt x="34" y="0"/>
                </a:lnTo>
                <a:lnTo>
                  <a:pt x="31" y="0"/>
                </a:lnTo>
                <a:lnTo>
                  <a:pt x="29" y="0"/>
                </a:lnTo>
                <a:lnTo>
                  <a:pt x="27" y="0"/>
                </a:lnTo>
                <a:lnTo>
                  <a:pt x="25" y="2"/>
                </a:lnTo>
                <a:lnTo>
                  <a:pt x="9" y="17"/>
                </a:lnTo>
                <a:lnTo>
                  <a:pt x="5" y="19"/>
                </a:lnTo>
                <a:lnTo>
                  <a:pt x="2" y="21"/>
                </a:lnTo>
                <a:lnTo>
                  <a:pt x="0" y="24"/>
                </a:lnTo>
                <a:lnTo>
                  <a:pt x="0" y="28"/>
                </a:lnTo>
                <a:lnTo>
                  <a:pt x="0" y="30"/>
                </a:lnTo>
                <a:lnTo>
                  <a:pt x="2" y="32"/>
                </a:lnTo>
                <a:lnTo>
                  <a:pt x="5" y="34"/>
                </a:lnTo>
                <a:lnTo>
                  <a:pt x="9" y="36"/>
                </a:lnTo>
                <a:lnTo>
                  <a:pt x="11" y="36"/>
                </a:lnTo>
                <a:lnTo>
                  <a:pt x="14" y="34"/>
                </a:lnTo>
                <a:lnTo>
                  <a:pt x="14" y="32"/>
                </a:lnTo>
                <a:lnTo>
                  <a:pt x="16" y="30"/>
                </a:lnTo>
                <a:lnTo>
                  <a:pt x="20" y="26"/>
                </a:lnTo>
                <a:close/>
                <a:moveTo>
                  <a:pt x="127" y="104"/>
                </a:moveTo>
                <a:lnTo>
                  <a:pt x="127" y="98"/>
                </a:lnTo>
                <a:lnTo>
                  <a:pt x="125" y="93"/>
                </a:lnTo>
                <a:lnTo>
                  <a:pt x="122" y="91"/>
                </a:lnTo>
                <a:lnTo>
                  <a:pt x="120" y="91"/>
                </a:lnTo>
                <a:lnTo>
                  <a:pt x="116" y="91"/>
                </a:lnTo>
                <a:lnTo>
                  <a:pt x="113" y="93"/>
                </a:lnTo>
                <a:lnTo>
                  <a:pt x="111" y="96"/>
                </a:lnTo>
                <a:lnTo>
                  <a:pt x="111" y="102"/>
                </a:lnTo>
                <a:lnTo>
                  <a:pt x="76" y="102"/>
                </a:lnTo>
                <a:lnTo>
                  <a:pt x="80" y="96"/>
                </a:lnTo>
                <a:lnTo>
                  <a:pt x="82" y="89"/>
                </a:lnTo>
                <a:lnTo>
                  <a:pt x="85" y="85"/>
                </a:lnTo>
                <a:lnTo>
                  <a:pt x="89" y="79"/>
                </a:lnTo>
                <a:lnTo>
                  <a:pt x="94" y="74"/>
                </a:lnTo>
                <a:lnTo>
                  <a:pt x="96" y="72"/>
                </a:lnTo>
                <a:lnTo>
                  <a:pt x="100" y="68"/>
                </a:lnTo>
                <a:lnTo>
                  <a:pt x="105" y="66"/>
                </a:lnTo>
                <a:lnTo>
                  <a:pt x="109" y="62"/>
                </a:lnTo>
                <a:lnTo>
                  <a:pt x="111" y="60"/>
                </a:lnTo>
                <a:lnTo>
                  <a:pt x="116" y="55"/>
                </a:lnTo>
                <a:lnTo>
                  <a:pt x="118" y="51"/>
                </a:lnTo>
                <a:lnTo>
                  <a:pt x="120" y="47"/>
                </a:lnTo>
                <a:lnTo>
                  <a:pt x="122" y="40"/>
                </a:lnTo>
                <a:lnTo>
                  <a:pt x="122" y="34"/>
                </a:lnTo>
                <a:lnTo>
                  <a:pt x="122" y="26"/>
                </a:lnTo>
                <a:lnTo>
                  <a:pt x="122" y="19"/>
                </a:lnTo>
                <a:lnTo>
                  <a:pt x="122" y="15"/>
                </a:lnTo>
                <a:lnTo>
                  <a:pt x="118" y="9"/>
                </a:lnTo>
                <a:lnTo>
                  <a:pt x="116" y="7"/>
                </a:lnTo>
                <a:lnTo>
                  <a:pt x="111" y="2"/>
                </a:lnTo>
                <a:lnTo>
                  <a:pt x="107" y="2"/>
                </a:lnTo>
                <a:lnTo>
                  <a:pt x="102" y="0"/>
                </a:lnTo>
                <a:lnTo>
                  <a:pt x="98" y="0"/>
                </a:lnTo>
                <a:lnTo>
                  <a:pt x="91" y="0"/>
                </a:lnTo>
                <a:lnTo>
                  <a:pt x="85" y="0"/>
                </a:lnTo>
                <a:lnTo>
                  <a:pt x="78" y="2"/>
                </a:lnTo>
                <a:lnTo>
                  <a:pt x="74" y="4"/>
                </a:lnTo>
                <a:lnTo>
                  <a:pt x="69" y="9"/>
                </a:lnTo>
                <a:lnTo>
                  <a:pt x="65" y="13"/>
                </a:lnTo>
                <a:lnTo>
                  <a:pt x="62" y="17"/>
                </a:lnTo>
                <a:lnTo>
                  <a:pt x="60" y="21"/>
                </a:lnTo>
                <a:lnTo>
                  <a:pt x="58" y="24"/>
                </a:lnTo>
                <a:lnTo>
                  <a:pt x="56" y="24"/>
                </a:lnTo>
                <a:lnTo>
                  <a:pt x="56" y="28"/>
                </a:lnTo>
                <a:lnTo>
                  <a:pt x="56" y="30"/>
                </a:lnTo>
                <a:lnTo>
                  <a:pt x="56" y="32"/>
                </a:lnTo>
                <a:lnTo>
                  <a:pt x="58" y="36"/>
                </a:lnTo>
                <a:lnTo>
                  <a:pt x="60" y="36"/>
                </a:lnTo>
                <a:lnTo>
                  <a:pt x="65" y="38"/>
                </a:lnTo>
                <a:lnTo>
                  <a:pt x="69" y="36"/>
                </a:lnTo>
                <a:lnTo>
                  <a:pt x="71" y="36"/>
                </a:lnTo>
                <a:lnTo>
                  <a:pt x="74" y="34"/>
                </a:lnTo>
                <a:lnTo>
                  <a:pt x="76" y="32"/>
                </a:lnTo>
                <a:lnTo>
                  <a:pt x="76" y="30"/>
                </a:lnTo>
                <a:lnTo>
                  <a:pt x="76" y="28"/>
                </a:lnTo>
                <a:lnTo>
                  <a:pt x="76" y="24"/>
                </a:lnTo>
                <a:lnTo>
                  <a:pt x="78" y="21"/>
                </a:lnTo>
                <a:lnTo>
                  <a:pt x="80" y="19"/>
                </a:lnTo>
                <a:lnTo>
                  <a:pt x="82" y="17"/>
                </a:lnTo>
                <a:lnTo>
                  <a:pt x="85" y="15"/>
                </a:lnTo>
                <a:lnTo>
                  <a:pt x="89" y="13"/>
                </a:lnTo>
                <a:lnTo>
                  <a:pt x="91" y="13"/>
                </a:lnTo>
                <a:lnTo>
                  <a:pt x="96" y="13"/>
                </a:lnTo>
                <a:lnTo>
                  <a:pt x="100" y="13"/>
                </a:lnTo>
                <a:lnTo>
                  <a:pt x="105" y="17"/>
                </a:lnTo>
                <a:lnTo>
                  <a:pt x="107" y="19"/>
                </a:lnTo>
                <a:lnTo>
                  <a:pt x="107" y="26"/>
                </a:lnTo>
                <a:lnTo>
                  <a:pt x="107" y="30"/>
                </a:lnTo>
                <a:lnTo>
                  <a:pt x="107" y="32"/>
                </a:lnTo>
                <a:lnTo>
                  <a:pt x="107" y="36"/>
                </a:lnTo>
                <a:lnTo>
                  <a:pt x="105" y="40"/>
                </a:lnTo>
                <a:lnTo>
                  <a:pt x="102" y="45"/>
                </a:lnTo>
                <a:lnTo>
                  <a:pt x="102" y="47"/>
                </a:lnTo>
                <a:lnTo>
                  <a:pt x="98" y="51"/>
                </a:lnTo>
                <a:lnTo>
                  <a:pt x="96" y="53"/>
                </a:lnTo>
                <a:lnTo>
                  <a:pt x="94" y="55"/>
                </a:lnTo>
                <a:lnTo>
                  <a:pt x="89" y="60"/>
                </a:lnTo>
                <a:lnTo>
                  <a:pt x="85" y="62"/>
                </a:lnTo>
                <a:lnTo>
                  <a:pt x="82" y="66"/>
                </a:lnTo>
                <a:lnTo>
                  <a:pt x="78" y="70"/>
                </a:lnTo>
                <a:lnTo>
                  <a:pt x="74" y="74"/>
                </a:lnTo>
                <a:lnTo>
                  <a:pt x="69" y="81"/>
                </a:lnTo>
                <a:lnTo>
                  <a:pt x="65" y="87"/>
                </a:lnTo>
                <a:lnTo>
                  <a:pt x="62" y="89"/>
                </a:lnTo>
                <a:lnTo>
                  <a:pt x="62" y="93"/>
                </a:lnTo>
                <a:lnTo>
                  <a:pt x="60" y="96"/>
                </a:lnTo>
                <a:lnTo>
                  <a:pt x="58" y="100"/>
                </a:lnTo>
                <a:lnTo>
                  <a:pt x="56" y="102"/>
                </a:lnTo>
                <a:lnTo>
                  <a:pt x="56" y="106"/>
                </a:lnTo>
                <a:lnTo>
                  <a:pt x="54" y="108"/>
                </a:lnTo>
                <a:lnTo>
                  <a:pt x="54" y="113"/>
                </a:lnTo>
                <a:lnTo>
                  <a:pt x="56" y="113"/>
                </a:lnTo>
                <a:lnTo>
                  <a:pt x="56" y="115"/>
                </a:lnTo>
                <a:lnTo>
                  <a:pt x="58" y="117"/>
                </a:lnTo>
                <a:lnTo>
                  <a:pt x="62" y="117"/>
                </a:lnTo>
                <a:lnTo>
                  <a:pt x="65" y="117"/>
                </a:lnTo>
                <a:lnTo>
                  <a:pt x="67" y="117"/>
                </a:lnTo>
                <a:lnTo>
                  <a:pt x="69" y="115"/>
                </a:lnTo>
                <a:lnTo>
                  <a:pt x="122" y="115"/>
                </a:lnTo>
                <a:lnTo>
                  <a:pt x="125" y="113"/>
                </a:lnTo>
                <a:lnTo>
                  <a:pt x="127" y="113"/>
                </a:lnTo>
                <a:lnTo>
                  <a:pt x="127" y="108"/>
                </a:lnTo>
                <a:lnTo>
                  <a:pt x="127" y="106"/>
                </a:lnTo>
                <a:lnTo>
                  <a:pt x="127" y="104"/>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7" name="Google Shape;197;p14"/>
          <p:cNvSpPr/>
          <p:nvPr/>
        </p:nvSpPr>
        <p:spPr>
          <a:xfrm>
            <a:off x="831850" y="5168900"/>
            <a:ext cx="123825" cy="188913"/>
          </a:xfrm>
          <a:custGeom>
            <a:rect b="b" l="l" r="r" t="t"/>
            <a:pathLst>
              <a:path extrusionOk="0" h="119" w="78">
                <a:moveTo>
                  <a:pt x="64" y="17"/>
                </a:moveTo>
                <a:lnTo>
                  <a:pt x="67" y="17"/>
                </a:lnTo>
                <a:lnTo>
                  <a:pt x="69" y="15"/>
                </a:lnTo>
                <a:lnTo>
                  <a:pt x="71" y="13"/>
                </a:lnTo>
                <a:lnTo>
                  <a:pt x="71" y="9"/>
                </a:lnTo>
                <a:lnTo>
                  <a:pt x="71" y="4"/>
                </a:lnTo>
                <a:lnTo>
                  <a:pt x="69" y="2"/>
                </a:lnTo>
                <a:lnTo>
                  <a:pt x="67" y="0"/>
                </a:lnTo>
                <a:lnTo>
                  <a:pt x="62" y="0"/>
                </a:lnTo>
                <a:lnTo>
                  <a:pt x="60" y="0"/>
                </a:lnTo>
                <a:lnTo>
                  <a:pt x="58" y="0"/>
                </a:lnTo>
                <a:lnTo>
                  <a:pt x="55" y="2"/>
                </a:lnTo>
                <a:lnTo>
                  <a:pt x="11" y="4"/>
                </a:lnTo>
                <a:lnTo>
                  <a:pt x="9" y="6"/>
                </a:lnTo>
                <a:lnTo>
                  <a:pt x="7" y="6"/>
                </a:lnTo>
                <a:lnTo>
                  <a:pt x="7" y="9"/>
                </a:lnTo>
                <a:lnTo>
                  <a:pt x="7" y="11"/>
                </a:lnTo>
                <a:lnTo>
                  <a:pt x="7" y="15"/>
                </a:lnTo>
                <a:lnTo>
                  <a:pt x="7" y="19"/>
                </a:lnTo>
                <a:lnTo>
                  <a:pt x="7" y="26"/>
                </a:lnTo>
                <a:lnTo>
                  <a:pt x="7" y="32"/>
                </a:lnTo>
                <a:lnTo>
                  <a:pt x="4" y="38"/>
                </a:lnTo>
                <a:lnTo>
                  <a:pt x="4" y="45"/>
                </a:lnTo>
                <a:lnTo>
                  <a:pt x="4" y="49"/>
                </a:lnTo>
                <a:lnTo>
                  <a:pt x="4" y="53"/>
                </a:lnTo>
                <a:lnTo>
                  <a:pt x="4" y="57"/>
                </a:lnTo>
                <a:lnTo>
                  <a:pt x="2" y="59"/>
                </a:lnTo>
                <a:lnTo>
                  <a:pt x="2" y="64"/>
                </a:lnTo>
                <a:lnTo>
                  <a:pt x="4" y="66"/>
                </a:lnTo>
                <a:lnTo>
                  <a:pt x="4" y="68"/>
                </a:lnTo>
                <a:lnTo>
                  <a:pt x="7" y="68"/>
                </a:lnTo>
                <a:lnTo>
                  <a:pt x="9" y="68"/>
                </a:lnTo>
                <a:lnTo>
                  <a:pt x="11" y="68"/>
                </a:lnTo>
                <a:lnTo>
                  <a:pt x="15" y="66"/>
                </a:lnTo>
                <a:lnTo>
                  <a:pt x="18" y="64"/>
                </a:lnTo>
                <a:lnTo>
                  <a:pt x="22" y="59"/>
                </a:lnTo>
                <a:lnTo>
                  <a:pt x="27" y="55"/>
                </a:lnTo>
                <a:lnTo>
                  <a:pt x="31" y="53"/>
                </a:lnTo>
                <a:lnTo>
                  <a:pt x="38" y="51"/>
                </a:lnTo>
                <a:lnTo>
                  <a:pt x="44" y="49"/>
                </a:lnTo>
                <a:lnTo>
                  <a:pt x="49" y="51"/>
                </a:lnTo>
                <a:lnTo>
                  <a:pt x="53" y="51"/>
                </a:lnTo>
                <a:lnTo>
                  <a:pt x="55" y="53"/>
                </a:lnTo>
                <a:lnTo>
                  <a:pt x="58" y="55"/>
                </a:lnTo>
                <a:lnTo>
                  <a:pt x="60" y="57"/>
                </a:lnTo>
                <a:lnTo>
                  <a:pt x="62" y="62"/>
                </a:lnTo>
                <a:lnTo>
                  <a:pt x="62" y="66"/>
                </a:lnTo>
                <a:lnTo>
                  <a:pt x="62" y="70"/>
                </a:lnTo>
                <a:lnTo>
                  <a:pt x="62" y="76"/>
                </a:lnTo>
                <a:lnTo>
                  <a:pt x="60" y="83"/>
                </a:lnTo>
                <a:lnTo>
                  <a:pt x="58" y="89"/>
                </a:lnTo>
                <a:lnTo>
                  <a:pt x="53" y="95"/>
                </a:lnTo>
                <a:lnTo>
                  <a:pt x="49" y="100"/>
                </a:lnTo>
                <a:lnTo>
                  <a:pt x="44" y="102"/>
                </a:lnTo>
                <a:lnTo>
                  <a:pt x="38" y="106"/>
                </a:lnTo>
                <a:lnTo>
                  <a:pt x="29" y="106"/>
                </a:lnTo>
                <a:lnTo>
                  <a:pt x="24" y="106"/>
                </a:lnTo>
                <a:lnTo>
                  <a:pt x="18" y="102"/>
                </a:lnTo>
                <a:lnTo>
                  <a:pt x="15" y="100"/>
                </a:lnTo>
                <a:lnTo>
                  <a:pt x="15" y="98"/>
                </a:lnTo>
                <a:lnTo>
                  <a:pt x="15" y="95"/>
                </a:lnTo>
                <a:lnTo>
                  <a:pt x="13" y="93"/>
                </a:lnTo>
                <a:lnTo>
                  <a:pt x="11" y="89"/>
                </a:lnTo>
                <a:lnTo>
                  <a:pt x="9" y="89"/>
                </a:lnTo>
                <a:lnTo>
                  <a:pt x="4" y="91"/>
                </a:lnTo>
                <a:lnTo>
                  <a:pt x="2" y="93"/>
                </a:lnTo>
                <a:lnTo>
                  <a:pt x="0" y="95"/>
                </a:lnTo>
                <a:lnTo>
                  <a:pt x="0" y="100"/>
                </a:lnTo>
                <a:lnTo>
                  <a:pt x="0" y="102"/>
                </a:lnTo>
                <a:lnTo>
                  <a:pt x="0" y="104"/>
                </a:lnTo>
                <a:lnTo>
                  <a:pt x="2" y="106"/>
                </a:lnTo>
                <a:lnTo>
                  <a:pt x="4" y="106"/>
                </a:lnTo>
                <a:lnTo>
                  <a:pt x="7" y="108"/>
                </a:lnTo>
                <a:lnTo>
                  <a:pt x="9" y="112"/>
                </a:lnTo>
                <a:lnTo>
                  <a:pt x="11" y="115"/>
                </a:lnTo>
                <a:lnTo>
                  <a:pt x="15" y="115"/>
                </a:lnTo>
                <a:lnTo>
                  <a:pt x="18" y="117"/>
                </a:lnTo>
                <a:lnTo>
                  <a:pt x="22" y="119"/>
                </a:lnTo>
                <a:lnTo>
                  <a:pt x="27" y="119"/>
                </a:lnTo>
                <a:lnTo>
                  <a:pt x="31" y="119"/>
                </a:lnTo>
                <a:lnTo>
                  <a:pt x="38" y="119"/>
                </a:lnTo>
                <a:lnTo>
                  <a:pt x="47" y="117"/>
                </a:lnTo>
                <a:lnTo>
                  <a:pt x="53" y="112"/>
                </a:lnTo>
                <a:lnTo>
                  <a:pt x="62" y="108"/>
                </a:lnTo>
                <a:lnTo>
                  <a:pt x="67" y="100"/>
                </a:lnTo>
                <a:lnTo>
                  <a:pt x="73" y="91"/>
                </a:lnTo>
                <a:lnTo>
                  <a:pt x="78" y="81"/>
                </a:lnTo>
                <a:lnTo>
                  <a:pt x="78" y="68"/>
                </a:lnTo>
                <a:lnTo>
                  <a:pt x="78" y="59"/>
                </a:lnTo>
                <a:lnTo>
                  <a:pt x="75" y="53"/>
                </a:lnTo>
                <a:lnTo>
                  <a:pt x="71" y="47"/>
                </a:lnTo>
                <a:lnTo>
                  <a:pt x="69" y="42"/>
                </a:lnTo>
                <a:lnTo>
                  <a:pt x="64" y="40"/>
                </a:lnTo>
                <a:lnTo>
                  <a:pt x="58" y="38"/>
                </a:lnTo>
                <a:lnTo>
                  <a:pt x="53" y="38"/>
                </a:lnTo>
                <a:lnTo>
                  <a:pt x="49" y="36"/>
                </a:lnTo>
                <a:lnTo>
                  <a:pt x="47" y="36"/>
                </a:lnTo>
                <a:lnTo>
                  <a:pt x="42" y="36"/>
                </a:lnTo>
                <a:lnTo>
                  <a:pt x="40" y="38"/>
                </a:lnTo>
                <a:lnTo>
                  <a:pt x="35" y="38"/>
                </a:lnTo>
                <a:lnTo>
                  <a:pt x="31" y="40"/>
                </a:lnTo>
                <a:lnTo>
                  <a:pt x="29" y="42"/>
                </a:lnTo>
                <a:lnTo>
                  <a:pt x="24" y="45"/>
                </a:lnTo>
                <a:lnTo>
                  <a:pt x="18" y="47"/>
                </a:lnTo>
                <a:lnTo>
                  <a:pt x="20" y="45"/>
                </a:lnTo>
                <a:lnTo>
                  <a:pt x="20" y="40"/>
                </a:lnTo>
                <a:lnTo>
                  <a:pt x="20" y="36"/>
                </a:lnTo>
                <a:lnTo>
                  <a:pt x="20" y="32"/>
                </a:lnTo>
                <a:lnTo>
                  <a:pt x="20" y="26"/>
                </a:lnTo>
                <a:lnTo>
                  <a:pt x="20" y="23"/>
                </a:lnTo>
                <a:lnTo>
                  <a:pt x="20" y="19"/>
                </a:lnTo>
                <a:lnTo>
                  <a:pt x="20" y="17"/>
                </a:lnTo>
                <a:lnTo>
                  <a:pt x="58" y="15"/>
                </a:lnTo>
                <a:lnTo>
                  <a:pt x="60" y="17"/>
                </a:lnTo>
                <a:lnTo>
                  <a:pt x="62" y="17"/>
                </a:lnTo>
                <a:lnTo>
                  <a:pt x="64"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8" name="Google Shape;198;p14"/>
          <p:cNvSpPr/>
          <p:nvPr/>
        </p:nvSpPr>
        <p:spPr>
          <a:xfrm>
            <a:off x="1268413" y="5172075"/>
            <a:ext cx="222250" cy="185738"/>
          </a:xfrm>
          <a:custGeom>
            <a:rect b="b" l="l" r="r" t="t"/>
            <a:pathLst>
              <a:path extrusionOk="0" h="117" w="140">
                <a:moveTo>
                  <a:pt x="20" y="26"/>
                </a:moveTo>
                <a:lnTo>
                  <a:pt x="20" y="104"/>
                </a:lnTo>
                <a:lnTo>
                  <a:pt x="20" y="106"/>
                </a:lnTo>
                <a:lnTo>
                  <a:pt x="18" y="106"/>
                </a:lnTo>
                <a:lnTo>
                  <a:pt x="18" y="108"/>
                </a:lnTo>
                <a:lnTo>
                  <a:pt x="18" y="110"/>
                </a:lnTo>
                <a:lnTo>
                  <a:pt x="18" y="113"/>
                </a:lnTo>
                <a:lnTo>
                  <a:pt x="20" y="115"/>
                </a:lnTo>
                <a:lnTo>
                  <a:pt x="22" y="117"/>
                </a:lnTo>
                <a:lnTo>
                  <a:pt x="27" y="117"/>
                </a:lnTo>
                <a:lnTo>
                  <a:pt x="34" y="115"/>
                </a:lnTo>
                <a:lnTo>
                  <a:pt x="36" y="113"/>
                </a:lnTo>
                <a:lnTo>
                  <a:pt x="38" y="110"/>
                </a:lnTo>
                <a:lnTo>
                  <a:pt x="38" y="108"/>
                </a:lnTo>
                <a:lnTo>
                  <a:pt x="38" y="106"/>
                </a:lnTo>
                <a:lnTo>
                  <a:pt x="36" y="104"/>
                </a:lnTo>
                <a:lnTo>
                  <a:pt x="36" y="11"/>
                </a:lnTo>
                <a:lnTo>
                  <a:pt x="36" y="9"/>
                </a:lnTo>
                <a:lnTo>
                  <a:pt x="38" y="7"/>
                </a:lnTo>
                <a:lnTo>
                  <a:pt x="38" y="4"/>
                </a:lnTo>
                <a:lnTo>
                  <a:pt x="36" y="2"/>
                </a:lnTo>
                <a:lnTo>
                  <a:pt x="36" y="0"/>
                </a:lnTo>
                <a:lnTo>
                  <a:pt x="34" y="0"/>
                </a:lnTo>
                <a:lnTo>
                  <a:pt x="31" y="0"/>
                </a:lnTo>
                <a:lnTo>
                  <a:pt x="29" y="0"/>
                </a:lnTo>
                <a:lnTo>
                  <a:pt x="27" y="2"/>
                </a:lnTo>
                <a:lnTo>
                  <a:pt x="25" y="2"/>
                </a:lnTo>
                <a:lnTo>
                  <a:pt x="9" y="17"/>
                </a:lnTo>
                <a:lnTo>
                  <a:pt x="7" y="19"/>
                </a:lnTo>
                <a:lnTo>
                  <a:pt x="2" y="21"/>
                </a:lnTo>
                <a:lnTo>
                  <a:pt x="2" y="24"/>
                </a:lnTo>
                <a:lnTo>
                  <a:pt x="0" y="28"/>
                </a:lnTo>
                <a:lnTo>
                  <a:pt x="2" y="30"/>
                </a:lnTo>
                <a:lnTo>
                  <a:pt x="2" y="32"/>
                </a:lnTo>
                <a:lnTo>
                  <a:pt x="5" y="34"/>
                </a:lnTo>
                <a:lnTo>
                  <a:pt x="9" y="36"/>
                </a:lnTo>
                <a:lnTo>
                  <a:pt x="11" y="36"/>
                </a:lnTo>
                <a:lnTo>
                  <a:pt x="14" y="34"/>
                </a:lnTo>
                <a:lnTo>
                  <a:pt x="14" y="32"/>
                </a:lnTo>
                <a:lnTo>
                  <a:pt x="16" y="30"/>
                </a:lnTo>
                <a:lnTo>
                  <a:pt x="20" y="26"/>
                </a:lnTo>
                <a:close/>
                <a:moveTo>
                  <a:pt x="107" y="0"/>
                </a:moveTo>
                <a:lnTo>
                  <a:pt x="98" y="0"/>
                </a:lnTo>
                <a:lnTo>
                  <a:pt x="89" y="2"/>
                </a:lnTo>
                <a:lnTo>
                  <a:pt x="82" y="9"/>
                </a:lnTo>
                <a:lnTo>
                  <a:pt x="73" y="15"/>
                </a:lnTo>
                <a:lnTo>
                  <a:pt x="67" y="26"/>
                </a:lnTo>
                <a:lnTo>
                  <a:pt x="60" y="38"/>
                </a:lnTo>
                <a:lnTo>
                  <a:pt x="56" y="55"/>
                </a:lnTo>
                <a:lnTo>
                  <a:pt x="56" y="74"/>
                </a:lnTo>
                <a:lnTo>
                  <a:pt x="56" y="85"/>
                </a:lnTo>
                <a:lnTo>
                  <a:pt x="58" y="93"/>
                </a:lnTo>
                <a:lnTo>
                  <a:pt x="60" y="102"/>
                </a:lnTo>
                <a:lnTo>
                  <a:pt x="65" y="106"/>
                </a:lnTo>
                <a:lnTo>
                  <a:pt x="69" y="113"/>
                </a:lnTo>
                <a:lnTo>
                  <a:pt x="76" y="115"/>
                </a:lnTo>
                <a:lnTo>
                  <a:pt x="82" y="117"/>
                </a:lnTo>
                <a:lnTo>
                  <a:pt x="89" y="117"/>
                </a:lnTo>
                <a:lnTo>
                  <a:pt x="93" y="117"/>
                </a:lnTo>
                <a:lnTo>
                  <a:pt x="102" y="113"/>
                </a:lnTo>
                <a:lnTo>
                  <a:pt x="111" y="108"/>
                </a:lnTo>
                <a:lnTo>
                  <a:pt x="120" y="102"/>
                </a:lnTo>
                <a:lnTo>
                  <a:pt x="129" y="91"/>
                </a:lnTo>
                <a:lnTo>
                  <a:pt x="136" y="79"/>
                </a:lnTo>
                <a:lnTo>
                  <a:pt x="138" y="62"/>
                </a:lnTo>
                <a:lnTo>
                  <a:pt x="140" y="40"/>
                </a:lnTo>
                <a:lnTo>
                  <a:pt x="140" y="30"/>
                </a:lnTo>
                <a:lnTo>
                  <a:pt x="138" y="21"/>
                </a:lnTo>
                <a:lnTo>
                  <a:pt x="133" y="13"/>
                </a:lnTo>
                <a:lnTo>
                  <a:pt x="129" y="9"/>
                </a:lnTo>
                <a:lnTo>
                  <a:pt x="122" y="4"/>
                </a:lnTo>
                <a:lnTo>
                  <a:pt x="116" y="2"/>
                </a:lnTo>
                <a:lnTo>
                  <a:pt x="111" y="0"/>
                </a:lnTo>
                <a:lnTo>
                  <a:pt x="107" y="0"/>
                </a:lnTo>
                <a:close/>
                <a:moveTo>
                  <a:pt x="107" y="15"/>
                </a:moveTo>
                <a:lnTo>
                  <a:pt x="109" y="15"/>
                </a:lnTo>
                <a:lnTo>
                  <a:pt x="113" y="17"/>
                </a:lnTo>
                <a:lnTo>
                  <a:pt x="116" y="17"/>
                </a:lnTo>
                <a:lnTo>
                  <a:pt x="120" y="21"/>
                </a:lnTo>
                <a:lnTo>
                  <a:pt x="122" y="24"/>
                </a:lnTo>
                <a:lnTo>
                  <a:pt x="122" y="30"/>
                </a:lnTo>
                <a:lnTo>
                  <a:pt x="125" y="34"/>
                </a:lnTo>
                <a:lnTo>
                  <a:pt x="125" y="40"/>
                </a:lnTo>
                <a:lnTo>
                  <a:pt x="122" y="57"/>
                </a:lnTo>
                <a:lnTo>
                  <a:pt x="120" y="70"/>
                </a:lnTo>
                <a:lnTo>
                  <a:pt x="116" y="81"/>
                </a:lnTo>
                <a:lnTo>
                  <a:pt x="111" y="89"/>
                </a:lnTo>
                <a:lnTo>
                  <a:pt x="105" y="96"/>
                </a:lnTo>
                <a:lnTo>
                  <a:pt x="98" y="100"/>
                </a:lnTo>
                <a:lnTo>
                  <a:pt x="93" y="102"/>
                </a:lnTo>
                <a:lnTo>
                  <a:pt x="89" y="102"/>
                </a:lnTo>
                <a:lnTo>
                  <a:pt x="85" y="102"/>
                </a:lnTo>
                <a:lnTo>
                  <a:pt x="82" y="102"/>
                </a:lnTo>
                <a:lnTo>
                  <a:pt x="80" y="100"/>
                </a:lnTo>
                <a:lnTo>
                  <a:pt x="78" y="96"/>
                </a:lnTo>
                <a:lnTo>
                  <a:pt x="76" y="93"/>
                </a:lnTo>
                <a:lnTo>
                  <a:pt x="73" y="87"/>
                </a:lnTo>
                <a:lnTo>
                  <a:pt x="73" y="83"/>
                </a:lnTo>
                <a:lnTo>
                  <a:pt x="71" y="74"/>
                </a:lnTo>
                <a:lnTo>
                  <a:pt x="73" y="60"/>
                </a:lnTo>
                <a:lnTo>
                  <a:pt x="76" y="47"/>
                </a:lnTo>
                <a:lnTo>
                  <a:pt x="78" y="36"/>
                </a:lnTo>
                <a:lnTo>
                  <a:pt x="82" y="28"/>
                </a:lnTo>
                <a:lnTo>
                  <a:pt x="89" y="21"/>
                </a:lnTo>
                <a:lnTo>
                  <a:pt x="93" y="17"/>
                </a:lnTo>
                <a:lnTo>
                  <a:pt x="100" y="15"/>
                </a:lnTo>
                <a:lnTo>
                  <a:pt x="107" y="1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199" name="Google Shape;199;p14"/>
          <p:cNvSpPr/>
          <p:nvPr/>
        </p:nvSpPr>
        <p:spPr>
          <a:xfrm>
            <a:off x="1501775" y="5168900"/>
            <a:ext cx="341313" cy="192088"/>
          </a:xfrm>
          <a:custGeom>
            <a:rect b="b" l="l" r="r" t="t"/>
            <a:pathLst>
              <a:path extrusionOk="0" h="121" w="215">
                <a:moveTo>
                  <a:pt x="46" y="6"/>
                </a:moveTo>
                <a:lnTo>
                  <a:pt x="46" y="4"/>
                </a:lnTo>
                <a:lnTo>
                  <a:pt x="46" y="2"/>
                </a:lnTo>
                <a:lnTo>
                  <a:pt x="42" y="2"/>
                </a:lnTo>
                <a:lnTo>
                  <a:pt x="40" y="2"/>
                </a:lnTo>
                <a:lnTo>
                  <a:pt x="33" y="2"/>
                </a:lnTo>
                <a:lnTo>
                  <a:pt x="31" y="4"/>
                </a:lnTo>
                <a:lnTo>
                  <a:pt x="29" y="6"/>
                </a:lnTo>
                <a:lnTo>
                  <a:pt x="29" y="11"/>
                </a:lnTo>
                <a:lnTo>
                  <a:pt x="6" y="106"/>
                </a:lnTo>
                <a:lnTo>
                  <a:pt x="4" y="106"/>
                </a:lnTo>
                <a:lnTo>
                  <a:pt x="2" y="108"/>
                </a:lnTo>
                <a:lnTo>
                  <a:pt x="0" y="112"/>
                </a:lnTo>
                <a:lnTo>
                  <a:pt x="2" y="115"/>
                </a:lnTo>
                <a:lnTo>
                  <a:pt x="4" y="119"/>
                </a:lnTo>
                <a:lnTo>
                  <a:pt x="9" y="119"/>
                </a:lnTo>
                <a:lnTo>
                  <a:pt x="11" y="121"/>
                </a:lnTo>
                <a:lnTo>
                  <a:pt x="15" y="119"/>
                </a:lnTo>
                <a:lnTo>
                  <a:pt x="18" y="117"/>
                </a:lnTo>
                <a:lnTo>
                  <a:pt x="20" y="115"/>
                </a:lnTo>
                <a:lnTo>
                  <a:pt x="22" y="112"/>
                </a:lnTo>
                <a:lnTo>
                  <a:pt x="20" y="110"/>
                </a:lnTo>
                <a:lnTo>
                  <a:pt x="20" y="108"/>
                </a:lnTo>
                <a:lnTo>
                  <a:pt x="44" y="13"/>
                </a:lnTo>
                <a:lnTo>
                  <a:pt x="46" y="11"/>
                </a:lnTo>
                <a:lnTo>
                  <a:pt x="46" y="9"/>
                </a:lnTo>
                <a:lnTo>
                  <a:pt x="46" y="6"/>
                </a:lnTo>
                <a:close/>
                <a:moveTo>
                  <a:pt x="124" y="106"/>
                </a:moveTo>
                <a:lnTo>
                  <a:pt x="124" y="100"/>
                </a:lnTo>
                <a:lnTo>
                  <a:pt x="124" y="95"/>
                </a:lnTo>
                <a:lnTo>
                  <a:pt x="122" y="93"/>
                </a:lnTo>
                <a:lnTo>
                  <a:pt x="120" y="93"/>
                </a:lnTo>
                <a:lnTo>
                  <a:pt x="115" y="93"/>
                </a:lnTo>
                <a:lnTo>
                  <a:pt x="111" y="95"/>
                </a:lnTo>
                <a:lnTo>
                  <a:pt x="111" y="98"/>
                </a:lnTo>
                <a:lnTo>
                  <a:pt x="111" y="104"/>
                </a:lnTo>
                <a:lnTo>
                  <a:pt x="75" y="104"/>
                </a:lnTo>
                <a:lnTo>
                  <a:pt x="77" y="98"/>
                </a:lnTo>
                <a:lnTo>
                  <a:pt x="80" y="91"/>
                </a:lnTo>
                <a:lnTo>
                  <a:pt x="84" y="87"/>
                </a:lnTo>
                <a:lnTo>
                  <a:pt x="86" y="81"/>
                </a:lnTo>
                <a:lnTo>
                  <a:pt x="91" y="76"/>
                </a:lnTo>
                <a:lnTo>
                  <a:pt x="95" y="74"/>
                </a:lnTo>
                <a:lnTo>
                  <a:pt x="100" y="70"/>
                </a:lnTo>
                <a:lnTo>
                  <a:pt x="104" y="68"/>
                </a:lnTo>
                <a:lnTo>
                  <a:pt x="106" y="64"/>
                </a:lnTo>
                <a:lnTo>
                  <a:pt x="111" y="62"/>
                </a:lnTo>
                <a:lnTo>
                  <a:pt x="113" y="57"/>
                </a:lnTo>
                <a:lnTo>
                  <a:pt x="117" y="53"/>
                </a:lnTo>
                <a:lnTo>
                  <a:pt x="117" y="49"/>
                </a:lnTo>
                <a:lnTo>
                  <a:pt x="120" y="42"/>
                </a:lnTo>
                <a:lnTo>
                  <a:pt x="122" y="36"/>
                </a:lnTo>
                <a:lnTo>
                  <a:pt x="122" y="28"/>
                </a:lnTo>
                <a:lnTo>
                  <a:pt x="122" y="21"/>
                </a:lnTo>
                <a:lnTo>
                  <a:pt x="120" y="17"/>
                </a:lnTo>
                <a:lnTo>
                  <a:pt x="117" y="11"/>
                </a:lnTo>
                <a:lnTo>
                  <a:pt x="115" y="9"/>
                </a:lnTo>
                <a:lnTo>
                  <a:pt x="111" y="4"/>
                </a:lnTo>
                <a:lnTo>
                  <a:pt x="106" y="4"/>
                </a:lnTo>
                <a:lnTo>
                  <a:pt x="102" y="2"/>
                </a:lnTo>
                <a:lnTo>
                  <a:pt x="97" y="2"/>
                </a:lnTo>
                <a:lnTo>
                  <a:pt x="89" y="2"/>
                </a:lnTo>
                <a:lnTo>
                  <a:pt x="82" y="2"/>
                </a:lnTo>
                <a:lnTo>
                  <a:pt x="77" y="4"/>
                </a:lnTo>
                <a:lnTo>
                  <a:pt x="73" y="6"/>
                </a:lnTo>
                <a:lnTo>
                  <a:pt x="69" y="11"/>
                </a:lnTo>
                <a:lnTo>
                  <a:pt x="64" y="15"/>
                </a:lnTo>
                <a:lnTo>
                  <a:pt x="62" y="19"/>
                </a:lnTo>
                <a:lnTo>
                  <a:pt x="57" y="23"/>
                </a:lnTo>
                <a:lnTo>
                  <a:pt x="55" y="26"/>
                </a:lnTo>
                <a:lnTo>
                  <a:pt x="53" y="30"/>
                </a:lnTo>
                <a:lnTo>
                  <a:pt x="53" y="32"/>
                </a:lnTo>
                <a:lnTo>
                  <a:pt x="53" y="34"/>
                </a:lnTo>
                <a:lnTo>
                  <a:pt x="55" y="38"/>
                </a:lnTo>
                <a:lnTo>
                  <a:pt x="57" y="38"/>
                </a:lnTo>
                <a:lnTo>
                  <a:pt x="64" y="40"/>
                </a:lnTo>
                <a:lnTo>
                  <a:pt x="66" y="38"/>
                </a:lnTo>
                <a:lnTo>
                  <a:pt x="71" y="38"/>
                </a:lnTo>
                <a:lnTo>
                  <a:pt x="71" y="36"/>
                </a:lnTo>
                <a:lnTo>
                  <a:pt x="73" y="34"/>
                </a:lnTo>
                <a:lnTo>
                  <a:pt x="73" y="32"/>
                </a:lnTo>
                <a:lnTo>
                  <a:pt x="73" y="30"/>
                </a:lnTo>
                <a:lnTo>
                  <a:pt x="75" y="26"/>
                </a:lnTo>
                <a:lnTo>
                  <a:pt x="77" y="23"/>
                </a:lnTo>
                <a:lnTo>
                  <a:pt x="77" y="21"/>
                </a:lnTo>
                <a:lnTo>
                  <a:pt x="80" y="19"/>
                </a:lnTo>
                <a:lnTo>
                  <a:pt x="84" y="17"/>
                </a:lnTo>
                <a:lnTo>
                  <a:pt x="86" y="15"/>
                </a:lnTo>
                <a:lnTo>
                  <a:pt x="91" y="15"/>
                </a:lnTo>
                <a:lnTo>
                  <a:pt x="95" y="15"/>
                </a:lnTo>
                <a:lnTo>
                  <a:pt x="100" y="15"/>
                </a:lnTo>
                <a:lnTo>
                  <a:pt x="104" y="19"/>
                </a:lnTo>
                <a:lnTo>
                  <a:pt x="104" y="21"/>
                </a:lnTo>
                <a:lnTo>
                  <a:pt x="106" y="28"/>
                </a:lnTo>
                <a:lnTo>
                  <a:pt x="106" y="32"/>
                </a:lnTo>
                <a:lnTo>
                  <a:pt x="104" y="34"/>
                </a:lnTo>
                <a:lnTo>
                  <a:pt x="104" y="38"/>
                </a:lnTo>
                <a:lnTo>
                  <a:pt x="104" y="42"/>
                </a:lnTo>
                <a:lnTo>
                  <a:pt x="102" y="47"/>
                </a:lnTo>
                <a:lnTo>
                  <a:pt x="100" y="49"/>
                </a:lnTo>
                <a:lnTo>
                  <a:pt x="97" y="53"/>
                </a:lnTo>
                <a:lnTo>
                  <a:pt x="95" y="55"/>
                </a:lnTo>
                <a:lnTo>
                  <a:pt x="91" y="57"/>
                </a:lnTo>
                <a:lnTo>
                  <a:pt x="86" y="62"/>
                </a:lnTo>
                <a:lnTo>
                  <a:pt x="84" y="64"/>
                </a:lnTo>
                <a:lnTo>
                  <a:pt x="80" y="68"/>
                </a:lnTo>
                <a:lnTo>
                  <a:pt x="77" y="72"/>
                </a:lnTo>
                <a:lnTo>
                  <a:pt x="73" y="76"/>
                </a:lnTo>
                <a:lnTo>
                  <a:pt x="69" y="83"/>
                </a:lnTo>
                <a:lnTo>
                  <a:pt x="64" y="89"/>
                </a:lnTo>
                <a:lnTo>
                  <a:pt x="62" y="91"/>
                </a:lnTo>
                <a:lnTo>
                  <a:pt x="60" y="95"/>
                </a:lnTo>
                <a:lnTo>
                  <a:pt x="57" y="98"/>
                </a:lnTo>
                <a:lnTo>
                  <a:pt x="55" y="102"/>
                </a:lnTo>
                <a:lnTo>
                  <a:pt x="55" y="104"/>
                </a:lnTo>
                <a:lnTo>
                  <a:pt x="55" y="108"/>
                </a:lnTo>
                <a:lnTo>
                  <a:pt x="53" y="110"/>
                </a:lnTo>
                <a:lnTo>
                  <a:pt x="53" y="115"/>
                </a:lnTo>
                <a:lnTo>
                  <a:pt x="55" y="117"/>
                </a:lnTo>
                <a:lnTo>
                  <a:pt x="55" y="119"/>
                </a:lnTo>
                <a:lnTo>
                  <a:pt x="60" y="119"/>
                </a:lnTo>
                <a:lnTo>
                  <a:pt x="64" y="119"/>
                </a:lnTo>
                <a:lnTo>
                  <a:pt x="66" y="119"/>
                </a:lnTo>
                <a:lnTo>
                  <a:pt x="66" y="117"/>
                </a:lnTo>
                <a:lnTo>
                  <a:pt x="69" y="117"/>
                </a:lnTo>
                <a:lnTo>
                  <a:pt x="122" y="117"/>
                </a:lnTo>
                <a:lnTo>
                  <a:pt x="122" y="115"/>
                </a:lnTo>
                <a:lnTo>
                  <a:pt x="124" y="115"/>
                </a:lnTo>
                <a:lnTo>
                  <a:pt x="124" y="110"/>
                </a:lnTo>
                <a:lnTo>
                  <a:pt x="124" y="108"/>
                </a:lnTo>
                <a:lnTo>
                  <a:pt x="124" y="106"/>
                </a:lnTo>
                <a:close/>
                <a:moveTo>
                  <a:pt x="200" y="17"/>
                </a:moveTo>
                <a:lnTo>
                  <a:pt x="202" y="17"/>
                </a:lnTo>
                <a:lnTo>
                  <a:pt x="204" y="15"/>
                </a:lnTo>
                <a:lnTo>
                  <a:pt x="206" y="13"/>
                </a:lnTo>
                <a:lnTo>
                  <a:pt x="206" y="9"/>
                </a:lnTo>
                <a:lnTo>
                  <a:pt x="206" y="4"/>
                </a:lnTo>
                <a:lnTo>
                  <a:pt x="204" y="2"/>
                </a:lnTo>
                <a:lnTo>
                  <a:pt x="202" y="0"/>
                </a:lnTo>
                <a:lnTo>
                  <a:pt x="200" y="0"/>
                </a:lnTo>
                <a:lnTo>
                  <a:pt x="197" y="0"/>
                </a:lnTo>
                <a:lnTo>
                  <a:pt x="195" y="0"/>
                </a:lnTo>
                <a:lnTo>
                  <a:pt x="193" y="0"/>
                </a:lnTo>
                <a:lnTo>
                  <a:pt x="191" y="2"/>
                </a:lnTo>
                <a:lnTo>
                  <a:pt x="151" y="4"/>
                </a:lnTo>
                <a:lnTo>
                  <a:pt x="149" y="4"/>
                </a:lnTo>
                <a:lnTo>
                  <a:pt x="146" y="6"/>
                </a:lnTo>
                <a:lnTo>
                  <a:pt x="144" y="6"/>
                </a:lnTo>
                <a:lnTo>
                  <a:pt x="144" y="9"/>
                </a:lnTo>
                <a:lnTo>
                  <a:pt x="144" y="11"/>
                </a:lnTo>
                <a:lnTo>
                  <a:pt x="144" y="15"/>
                </a:lnTo>
                <a:lnTo>
                  <a:pt x="144" y="19"/>
                </a:lnTo>
                <a:lnTo>
                  <a:pt x="144" y="26"/>
                </a:lnTo>
                <a:lnTo>
                  <a:pt x="142" y="32"/>
                </a:lnTo>
                <a:lnTo>
                  <a:pt x="142" y="38"/>
                </a:lnTo>
                <a:lnTo>
                  <a:pt x="142" y="45"/>
                </a:lnTo>
                <a:lnTo>
                  <a:pt x="142" y="49"/>
                </a:lnTo>
                <a:lnTo>
                  <a:pt x="140" y="53"/>
                </a:lnTo>
                <a:lnTo>
                  <a:pt x="140" y="57"/>
                </a:lnTo>
                <a:lnTo>
                  <a:pt x="137" y="59"/>
                </a:lnTo>
                <a:lnTo>
                  <a:pt x="137" y="64"/>
                </a:lnTo>
                <a:lnTo>
                  <a:pt x="137" y="66"/>
                </a:lnTo>
                <a:lnTo>
                  <a:pt x="140" y="68"/>
                </a:lnTo>
                <a:lnTo>
                  <a:pt x="142" y="68"/>
                </a:lnTo>
                <a:lnTo>
                  <a:pt x="146" y="68"/>
                </a:lnTo>
                <a:lnTo>
                  <a:pt x="149" y="68"/>
                </a:lnTo>
                <a:lnTo>
                  <a:pt x="151" y="66"/>
                </a:lnTo>
                <a:lnTo>
                  <a:pt x="155" y="64"/>
                </a:lnTo>
                <a:lnTo>
                  <a:pt x="160" y="59"/>
                </a:lnTo>
                <a:lnTo>
                  <a:pt x="164" y="55"/>
                </a:lnTo>
                <a:lnTo>
                  <a:pt x="168" y="53"/>
                </a:lnTo>
                <a:lnTo>
                  <a:pt x="175" y="51"/>
                </a:lnTo>
                <a:lnTo>
                  <a:pt x="184" y="49"/>
                </a:lnTo>
                <a:lnTo>
                  <a:pt x="186" y="51"/>
                </a:lnTo>
                <a:lnTo>
                  <a:pt x="191" y="51"/>
                </a:lnTo>
                <a:lnTo>
                  <a:pt x="193" y="53"/>
                </a:lnTo>
                <a:lnTo>
                  <a:pt x="195" y="55"/>
                </a:lnTo>
                <a:lnTo>
                  <a:pt x="197" y="57"/>
                </a:lnTo>
                <a:lnTo>
                  <a:pt x="197" y="62"/>
                </a:lnTo>
                <a:lnTo>
                  <a:pt x="200" y="66"/>
                </a:lnTo>
                <a:lnTo>
                  <a:pt x="200" y="70"/>
                </a:lnTo>
                <a:lnTo>
                  <a:pt x="197" y="76"/>
                </a:lnTo>
                <a:lnTo>
                  <a:pt x="197" y="83"/>
                </a:lnTo>
                <a:lnTo>
                  <a:pt x="195" y="89"/>
                </a:lnTo>
                <a:lnTo>
                  <a:pt x="191" y="95"/>
                </a:lnTo>
                <a:lnTo>
                  <a:pt x="186" y="100"/>
                </a:lnTo>
                <a:lnTo>
                  <a:pt x="180" y="102"/>
                </a:lnTo>
                <a:lnTo>
                  <a:pt x="173" y="106"/>
                </a:lnTo>
                <a:lnTo>
                  <a:pt x="166" y="106"/>
                </a:lnTo>
                <a:lnTo>
                  <a:pt x="160" y="106"/>
                </a:lnTo>
                <a:lnTo>
                  <a:pt x="155" y="102"/>
                </a:lnTo>
                <a:lnTo>
                  <a:pt x="153" y="100"/>
                </a:lnTo>
                <a:lnTo>
                  <a:pt x="153" y="98"/>
                </a:lnTo>
                <a:lnTo>
                  <a:pt x="153" y="95"/>
                </a:lnTo>
                <a:lnTo>
                  <a:pt x="151" y="93"/>
                </a:lnTo>
                <a:lnTo>
                  <a:pt x="149" y="89"/>
                </a:lnTo>
                <a:lnTo>
                  <a:pt x="146" y="89"/>
                </a:lnTo>
                <a:lnTo>
                  <a:pt x="140" y="91"/>
                </a:lnTo>
                <a:lnTo>
                  <a:pt x="137" y="93"/>
                </a:lnTo>
                <a:lnTo>
                  <a:pt x="137" y="95"/>
                </a:lnTo>
                <a:lnTo>
                  <a:pt x="137" y="100"/>
                </a:lnTo>
                <a:lnTo>
                  <a:pt x="137" y="102"/>
                </a:lnTo>
                <a:lnTo>
                  <a:pt x="137" y="104"/>
                </a:lnTo>
                <a:lnTo>
                  <a:pt x="137" y="106"/>
                </a:lnTo>
                <a:lnTo>
                  <a:pt x="142" y="106"/>
                </a:lnTo>
                <a:lnTo>
                  <a:pt x="144" y="108"/>
                </a:lnTo>
                <a:lnTo>
                  <a:pt x="146" y="112"/>
                </a:lnTo>
                <a:lnTo>
                  <a:pt x="149" y="115"/>
                </a:lnTo>
                <a:lnTo>
                  <a:pt x="153" y="115"/>
                </a:lnTo>
                <a:lnTo>
                  <a:pt x="155" y="117"/>
                </a:lnTo>
                <a:lnTo>
                  <a:pt x="160" y="119"/>
                </a:lnTo>
                <a:lnTo>
                  <a:pt x="164" y="119"/>
                </a:lnTo>
                <a:lnTo>
                  <a:pt x="168" y="119"/>
                </a:lnTo>
                <a:lnTo>
                  <a:pt x="175" y="119"/>
                </a:lnTo>
                <a:lnTo>
                  <a:pt x="184" y="117"/>
                </a:lnTo>
                <a:lnTo>
                  <a:pt x="191" y="112"/>
                </a:lnTo>
                <a:lnTo>
                  <a:pt x="197" y="108"/>
                </a:lnTo>
                <a:lnTo>
                  <a:pt x="204" y="100"/>
                </a:lnTo>
                <a:lnTo>
                  <a:pt x="211" y="91"/>
                </a:lnTo>
                <a:lnTo>
                  <a:pt x="213" y="81"/>
                </a:lnTo>
                <a:lnTo>
                  <a:pt x="215" y="68"/>
                </a:lnTo>
                <a:lnTo>
                  <a:pt x="215" y="59"/>
                </a:lnTo>
                <a:lnTo>
                  <a:pt x="213" y="53"/>
                </a:lnTo>
                <a:lnTo>
                  <a:pt x="208" y="47"/>
                </a:lnTo>
                <a:lnTo>
                  <a:pt x="204" y="42"/>
                </a:lnTo>
                <a:lnTo>
                  <a:pt x="200" y="40"/>
                </a:lnTo>
                <a:lnTo>
                  <a:pt x="195" y="38"/>
                </a:lnTo>
                <a:lnTo>
                  <a:pt x="191" y="38"/>
                </a:lnTo>
                <a:lnTo>
                  <a:pt x="186" y="36"/>
                </a:lnTo>
                <a:lnTo>
                  <a:pt x="184" y="36"/>
                </a:lnTo>
                <a:lnTo>
                  <a:pt x="180" y="36"/>
                </a:lnTo>
                <a:lnTo>
                  <a:pt x="177" y="38"/>
                </a:lnTo>
                <a:lnTo>
                  <a:pt x="173" y="38"/>
                </a:lnTo>
                <a:lnTo>
                  <a:pt x="168" y="40"/>
                </a:lnTo>
                <a:lnTo>
                  <a:pt x="164" y="42"/>
                </a:lnTo>
                <a:lnTo>
                  <a:pt x="160" y="45"/>
                </a:lnTo>
                <a:lnTo>
                  <a:pt x="155" y="47"/>
                </a:lnTo>
                <a:lnTo>
                  <a:pt x="155" y="45"/>
                </a:lnTo>
                <a:lnTo>
                  <a:pt x="155" y="40"/>
                </a:lnTo>
                <a:lnTo>
                  <a:pt x="155" y="36"/>
                </a:lnTo>
                <a:lnTo>
                  <a:pt x="155" y="32"/>
                </a:lnTo>
                <a:lnTo>
                  <a:pt x="155" y="26"/>
                </a:lnTo>
                <a:lnTo>
                  <a:pt x="157" y="23"/>
                </a:lnTo>
                <a:lnTo>
                  <a:pt x="157" y="19"/>
                </a:lnTo>
                <a:lnTo>
                  <a:pt x="157" y="17"/>
                </a:lnTo>
                <a:lnTo>
                  <a:pt x="193" y="15"/>
                </a:lnTo>
                <a:lnTo>
                  <a:pt x="195" y="17"/>
                </a:lnTo>
                <a:lnTo>
                  <a:pt x="197" y="17"/>
                </a:lnTo>
                <a:lnTo>
                  <a:pt x="200"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0" name="Google Shape;200;p14"/>
          <p:cNvSpPr/>
          <p:nvPr/>
        </p:nvSpPr>
        <p:spPr>
          <a:xfrm>
            <a:off x="2039938" y="5168900"/>
            <a:ext cx="265112" cy="192088"/>
          </a:xfrm>
          <a:custGeom>
            <a:rect b="b" l="l" r="r" t="t"/>
            <a:pathLst>
              <a:path extrusionOk="0" h="121" w="167">
                <a:moveTo>
                  <a:pt x="23" y="119"/>
                </a:moveTo>
                <a:lnTo>
                  <a:pt x="27" y="119"/>
                </a:lnTo>
                <a:lnTo>
                  <a:pt x="29" y="117"/>
                </a:lnTo>
                <a:lnTo>
                  <a:pt x="32" y="115"/>
                </a:lnTo>
                <a:lnTo>
                  <a:pt x="32" y="110"/>
                </a:lnTo>
                <a:lnTo>
                  <a:pt x="32" y="106"/>
                </a:lnTo>
                <a:lnTo>
                  <a:pt x="34" y="102"/>
                </a:lnTo>
                <a:lnTo>
                  <a:pt x="34" y="98"/>
                </a:lnTo>
                <a:lnTo>
                  <a:pt x="36" y="93"/>
                </a:lnTo>
                <a:lnTo>
                  <a:pt x="36" y="89"/>
                </a:lnTo>
                <a:lnTo>
                  <a:pt x="38" y="83"/>
                </a:lnTo>
                <a:lnTo>
                  <a:pt x="40" y="79"/>
                </a:lnTo>
                <a:lnTo>
                  <a:pt x="43" y="74"/>
                </a:lnTo>
                <a:lnTo>
                  <a:pt x="43" y="70"/>
                </a:lnTo>
                <a:lnTo>
                  <a:pt x="45" y="66"/>
                </a:lnTo>
                <a:lnTo>
                  <a:pt x="45" y="64"/>
                </a:lnTo>
                <a:lnTo>
                  <a:pt x="45" y="59"/>
                </a:lnTo>
                <a:lnTo>
                  <a:pt x="47" y="55"/>
                </a:lnTo>
                <a:lnTo>
                  <a:pt x="47" y="51"/>
                </a:lnTo>
                <a:lnTo>
                  <a:pt x="49" y="47"/>
                </a:lnTo>
                <a:lnTo>
                  <a:pt x="49" y="45"/>
                </a:lnTo>
                <a:lnTo>
                  <a:pt x="52" y="47"/>
                </a:lnTo>
                <a:lnTo>
                  <a:pt x="52" y="51"/>
                </a:lnTo>
                <a:lnTo>
                  <a:pt x="52" y="53"/>
                </a:lnTo>
                <a:lnTo>
                  <a:pt x="54" y="57"/>
                </a:lnTo>
                <a:lnTo>
                  <a:pt x="54" y="59"/>
                </a:lnTo>
                <a:lnTo>
                  <a:pt x="56" y="64"/>
                </a:lnTo>
                <a:lnTo>
                  <a:pt x="56" y="66"/>
                </a:lnTo>
                <a:lnTo>
                  <a:pt x="58" y="70"/>
                </a:lnTo>
                <a:lnTo>
                  <a:pt x="60" y="76"/>
                </a:lnTo>
                <a:lnTo>
                  <a:pt x="63" y="81"/>
                </a:lnTo>
                <a:lnTo>
                  <a:pt x="63" y="87"/>
                </a:lnTo>
                <a:lnTo>
                  <a:pt x="65" y="91"/>
                </a:lnTo>
                <a:lnTo>
                  <a:pt x="65" y="95"/>
                </a:lnTo>
                <a:lnTo>
                  <a:pt x="67" y="100"/>
                </a:lnTo>
                <a:lnTo>
                  <a:pt x="67" y="104"/>
                </a:lnTo>
                <a:lnTo>
                  <a:pt x="67" y="106"/>
                </a:lnTo>
                <a:lnTo>
                  <a:pt x="67" y="112"/>
                </a:lnTo>
                <a:lnTo>
                  <a:pt x="69" y="117"/>
                </a:lnTo>
                <a:lnTo>
                  <a:pt x="71" y="119"/>
                </a:lnTo>
                <a:lnTo>
                  <a:pt x="76" y="119"/>
                </a:lnTo>
                <a:lnTo>
                  <a:pt x="80" y="119"/>
                </a:lnTo>
                <a:lnTo>
                  <a:pt x="83" y="117"/>
                </a:lnTo>
                <a:lnTo>
                  <a:pt x="85" y="112"/>
                </a:lnTo>
                <a:lnTo>
                  <a:pt x="85" y="106"/>
                </a:lnTo>
                <a:lnTo>
                  <a:pt x="85" y="98"/>
                </a:lnTo>
                <a:lnTo>
                  <a:pt x="87" y="91"/>
                </a:lnTo>
                <a:lnTo>
                  <a:pt x="89" y="83"/>
                </a:lnTo>
                <a:lnTo>
                  <a:pt x="91" y="76"/>
                </a:lnTo>
                <a:lnTo>
                  <a:pt x="91" y="70"/>
                </a:lnTo>
                <a:lnTo>
                  <a:pt x="94" y="64"/>
                </a:lnTo>
                <a:lnTo>
                  <a:pt x="96" y="57"/>
                </a:lnTo>
                <a:lnTo>
                  <a:pt x="98" y="51"/>
                </a:lnTo>
                <a:lnTo>
                  <a:pt x="98" y="45"/>
                </a:lnTo>
                <a:lnTo>
                  <a:pt x="100" y="40"/>
                </a:lnTo>
                <a:lnTo>
                  <a:pt x="100" y="36"/>
                </a:lnTo>
                <a:lnTo>
                  <a:pt x="103" y="32"/>
                </a:lnTo>
                <a:lnTo>
                  <a:pt x="103" y="26"/>
                </a:lnTo>
                <a:lnTo>
                  <a:pt x="105" y="21"/>
                </a:lnTo>
                <a:lnTo>
                  <a:pt x="105" y="19"/>
                </a:lnTo>
                <a:lnTo>
                  <a:pt x="105" y="13"/>
                </a:lnTo>
                <a:lnTo>
                  <a:pt x="107" y="11"/>
                </a:lnTo>
                <a:lnTo>
                  <a:pt x="107" y="9"/>
                </a:lnTo>
                <a:lnTo>
                  <a:pt x="107" y="6"/>
                </a:lnTo>
                <a:lnTo>
                  <a:pt x="105" y="4"/>
                </a:lnTo>
                <a:lnTo>
                  <a:pt x="105" y="2"/>
                </a:lnTo>
                <a:lnTo>
                  <a:pt x="100" y="2"/>
                </a:lnTo>
                <a:lnTo>
                  <a:pt x="98" y="0"/>
                </a:lnTo>
                <a:lnTo>
                  <a:pt x="94" y="2"/>
                </a:lnTo>
                <a:lnTo>
                  <a:pt x="89" y="4"/>
                </a:lnTo>
                <a:lnTo>
                  <a:pt x="89" y="6"/>
                </a:lnTo>
                <a:lnTo>
                  <a:pt x="87" y="9"/>
                </a:lnTo>
                <a:lnTo>
                  <a:pt x="87" y="11"/>
                </a:lnTo>
                <a:lnTo>
                  <a:pt x="89" y="11"/>
                </a:lnTo>
                <a:lnTo>
                  <a:pt x="89" y="13"/>
                </a:lnTo>
                <a:lnTo>
                  <a:pt x="89" y="15"/>
                </a:lnTo>
                <a:lnTo>
                  <a:pt x="89" y="19"/>
                </a:lnTo>
                <a:lnTo>
                  <a:pt x="89" y="23"/>
                </a:lnTo>
                <a:lnTo>
                  <a:pt x="87" y="28"/>
                </a:lnTo>
                <a:lnTo>
                  <a:pt x="87" y="32"/>
                </a:lnTo>
                <a:lnTo>
                  <a:pt x="85" y="38"/>
                </a:lnTo>
                <a:lnTo>
                  <a:pt x="85" y="42"/>
                </a:lnTo>
                <a:lnTo>
                  <a:pt x="85" y="45"/>
                </a:lnTo>
                <a:lnTo>
                  <a:pt x="83" y="51"/>
                </a:lnTo>
                <a:lnTo>
                  <a:pt x="83" y="55"/>
                </a:lnTo>
                <a:lnTo>
                  <a:pt x="80" y="59"/>
                </a:lnTo>
                <a:lnTo>
                  <a:pt x="80" y="64"/>
                </a:lnTo>
                <a:lnTo>
                  <a:pt x="78" y="70"/>
                </a:lnTo>
                <a:lnTo>
                  <a:pt x="78" y="74"/>
                </a:lnTo>
                <a:lnTo>
                  <a:pt x="76" y="81"/>
                </a:lnTo>
                <a:lnTo>
                  <a:pt x="76" y="87"/>
                </a:lnTo>
                <a:lnTo>
                  <a:pt x="74" y="83"/>
                </a:lnTo>
                <a:lnTo>
                  <a:pt x="74" y="79"/>
                </a:lnTo>
                <a:lnTo>
                  <a:pt x="71" y="76"/>
                </a:lnTo>
                <a:lnTo>
                  <a:pt x="71" y="72"/>
                </a:lnTo>
                <a:lnTo>
                  <a:pt x="69" y="68"/>
                </a:lnTo>
                <a:lnTo>
                  <a:pt x="69" y="64"/>
                </a:lnTo>
                <a:lnTo>
                  <a:pt x="67" y="59"/>
                </a:lnTo>
                <a:lnTo>
                  <a:pt x="67" y="55"/>
                </a:lnTo>
                <a:lnTo>
                  <a:pt x="65" y="49"/>
                </a:lnTo>
                <a:lnTo>
                  <a:pt x="65" y="45"/>
                </a:lnTo>
                <a:lnTo>
                  <a:pt x="63" y="38"/>
                </a:lnTo>
                <a:lnTo>
                  <a:pt x="60" y="34"/>
                </a:lnTo>
                <a:lnTo>
                  <a:pt x="60" y="30"/>
                </a:lnTo>
                <a:lnTo>
                  <a:pt x="58" y="26"/>
                </a:lnTo>
                <a:lnTo>
                  <a:pt x="58" y="19"/>
                </a:lnTo>
                <a:lnTo>
                  <a:pt x="58" y="17"/>
                </a:lnTo>
                <a:lnTo>
                  <a:pt x="58" y="11"/>
                </a:lnTo>
                <a:lnTo>
                  <a:pt x="58" y="6"/>
                </a:lnTo>
                <a:lnTo>
                  <a:pt x="54" y="4"/>
                </a:lnTo>
                <a:lnTo>
                  <a:pt x="49" y="4"/>
                </a:lnTo>
                <a:lnTo>
                  <a:pt x="47" y="4"/>
                </a:lnTo>
                <a:lnTo>
                  <a:pt x="45" y="6"/>
                </a:lnTo>
                <a:lnTo>
                  <a:pt x="43" y="11"/>
                </a:lnTo>
                <a:lnTo>
                  <a:pt x="43" y="15"/>
                </a:lnTo>
                <a:lnTo>
                  <a:pt x="43" y="17"/>
                </a:lnTo>
                <a:lnTo>
                  <a:pt x="43" y="21"/>
                </a:lnTo>
                <a:lnTo>
                  <a:pt x="43" y="26"/>
                </a:lnTo>
                <a:lnTo>
                  <a:pt x="40" y="30"/>
                </a:lnTo>
                <a:lnTo>
                  <a:pt x="40" y="36"/>
                </a:lnTo>
                <a:lnTo>
                  <a:pt x="38" y="40"/>
                </a:lnTo>
                <a:lnTo>
                  <a:pt x="38" y="47"/>
                </a:lnTo>
                <a:lnTo>
                  <a:pt x="36" y="53"/>
                </a:lnTo>
                <a:lnTo>
                  <a:pt x="34" y="57"/>
                </a:lnTo>
                <a:lnTo>
                  <a:pt x="32" y="62"/>
                </a:lnTo>
                <a:lnTo>
                  <a:pt x="32" y="66"/>
                </a:lnTo>
                <a:lnTo>
                  <a:pt x="29" y="70"/>
                </a:lnTo>
                <a:lnTo>
                  <a:pt x="29" y="74"/>
                </a:lnTo>
                <a:lnTo>
                  <a:pt x="27" y="79"/>
                </a:lnTo>
                <a:lnTo>
                  <a:pt x="27" y="83"/>
                </a:lnTo>
                <a:lnTo>
                  <a:pt x="25" y="87"/>
                </a:lnTo>
                <a:lnTo>
                  <a:pt x="25" y="83"/>
                </a:lnTo>
                <a:lnTo>
                  <a:pt x="25" y="79"/>
                </a:lnTo>
                <a:lnTo>
                  <a:pt x="25" y="72"/>
                </a:lnTo>
                <a:lnTo>
                  <a:pt x="23" y="68"/>
                </a:lnTo>
                <a:lnTo>
                  <a:pt x="23" y="64"/>
                </a:lnTo>
                <a:lnTo>
                  <a:pt x="23" y="59"/>
                </a:lnTo>
                <a:lnTo>
                  <a:pt x="20" y="55"/>
                </a:lnTo>
                <a:lnTo>
                  <a:pt x="20" y="51"/>
                </a:lnTo>
                <a:lnTo>
                  <a:pt x="18" y="47"/>
                </a:lnTo>
                <a:lnTo>
                  <a:pt x="18" y="42"/>
                </a:lnTo>
                <a:lnTo>
                  <a:pt x="18" y="38"/>
                </a:lnTo>
                <a:lnTo>
                  <a:pt x="18" y="34"/>
                </a:lnTo>
                <a:lnTo>
                  <a:pt x="18" y="30"/>
                </a:lnTo>
                <a:lnTo>
                  <a:pt x="16" y="26"/>
                </a:lnTo>
                <a:lnTo>
                  <a:pt x="16" y="21"/>
                </a:lnTo>
                <a:lnTo>
                  <a:pt x="16" y="17"/>
                </a:lnTo>
                <a:lnTo>
                  <a:pt x="16" y="15"/>
                </a:lnTo>
                <a:lnTo>
                  <a:pt x="16" y="13"/>
                </a:lnTo>
                <a:lnTo>
                  <a:pt x="16" y="11"/>
                </a:lnTo>
                <a:lnTo>
                  <a:pt x="16" y="6"/>
                </a:lnTo>
                <a:lnTo>
                  <a:pt x="16" y="4"/>
                </a:lnTo>
                <a:lnTo>
                  <a:pt x="14" y="4"/>
                </a:lnTo>
                <a:lnTo>
                  <a:pt x="9" y="4"/>
                </a:lnTo>
                <a:lnTo>
                  <a:pt x="5" y="4"/>
                </a:lnTo>
                <a:lnTo>
                  <a:pt x="3" y="4"/>
                </a:lnTo>
                <a:lnTo>
                  <a:pt x="0" y="9"/>
                </a:lnTo>
                <a:lnTo>
                  <a:pt x="0" y="11"/>
                </a:lnTo>
                <a:lnTo>
                  <a:pt x="0" y="17"/>
                </a:lnTo>
                <a:lnTo>
                  <a:pt x="0" y="23"/>
                </a:lnTo>
                <a:lnTo>
                  <a:pt x="3" y="30"/>
                </a:lnTo>
                <a:lnTo>
                  <a:pt x="3" y="34"/>
                </a:lnTo>
                <a:lnTo>
                  <a:pt x="5" y="40"/>
                </a:lnTo>
                <a:lnTo>
                  <a:pt x="5" y="47"/>
                </a:lnTo>
                <a:lnTo>
                  <a:pt x="7" y="53"/>
                </a:lnTo>
                <a:lnTo>
                  <a:pt x="9" y="57"/>
                </a:lnTo>
                <a:lnTo>
                  <a:pt x="9" y="64"/>
                </a:lnTo>
                <a:lnTo>
                  <a:pt x="12" y="70"/>
                </a:lnTo>
                <a:lnTo>
                  <a:pt x="12" y="74"/>
                </a:lnTo>
                <a:lnTo>
                  <a:pt x="14" y="81"/>
                </a:lnTo>
                <a:lnTo>
                  <a:pt x="14" y="87"/>
                </a:lnTo>
                <a:lnTo>
                  <a:pt x="16" y="91"/>
                </a:lnTo>
                <a:lnTo>
                  <a:pt x="16" y="98"/>
                </a:lnTo>
                <a:lnTo>
                  <a:pt x="16" y="102"/>
                </a:lnTo>
                <a:lnTo>
                  <a:pt x="16" y="110"/>
                </a:lnTo>
                <a:lnTo>
                  <a:pt x="18" y="115"/>
                </a:lnTo>
                <a:lnTo>
                  <a:pt x="18" y="119"/>
                </a:lnTo>
                <a:lnTo>
                  <a:pt x="23" y="119"/>
                </a:lnTo>
                <a:close/>
                <a:moveTo>
                  <a:pt x="151" y="66"/>
                </a:moveTo>
                <a:lnTo>
                  <a:pt x="140" y="70"/>
                </a:lnTo>
                <a:lnTo>
                  <a:pt x="131" y="72"/>
                </a:lnTo>
                <a:lnTo>
                  <a:pt x="125" y="76"/>
                </a:lnTo>
                <a:lnTo>
                  <a:pt x="118" y="83"/>
                </a:lnTo>
                <a:lnTo>
                  <a:pt x="114" y="89"/>
                </a:lnTo>
                <a:lnTo>
                  <a:pt x="109" y="95"/>
                </a:lnTo>
                <a:lnTo>
                  <a:pt x="107" y="100"/>
                </a:lnTo>
                <a:lnTo>
                  <a:pt x="107" y="106"/>
                </a:lnTo>
                <a:lnTo>
                  <a:pt x="107" y="110"/>
                </a:lnTo>
                <a:lnTo>
                  <a:pt x="111" y="115"/>
                </a:lnTo>
                <a:lnTo>
                  <a:pt x="114" y="119"/>
                </a:lnTo>
                <a:lnTo>
                  <a:pt x="120" y="121"/>
                </a:lnTo>
                <a:lnTo>
                  <a:pt x="125" y="121"/>
                </a:lnTo>
                <a:lnTo>
                  <a:pt x="127" y="119"/>
                </a:lnTo>
                <a:lnTo>
                  <a:pt x="131" y="117"/>
                </a:lnTo>
                <a:lnTo>
                  <a:pt x="136" y="115"/>
                </a:lnTo>
                <a:lnTo>
                  <a:pt x="140" y="112"/>
                </a:lnTo>
                <a:lnTo>
                  <a:pt x="143" y="110"/>
                </a:lnTo>
                <a:lnTo>
                  <a:pt x="147" y="106"/>
                </a:lnTo>
                <a:lnTo>
                  <a:pt x="149" y="102"/>
                </a:lnTo>
                <a:lnTo>
                  <a:pt x="149" y="108"/>
                </a:lnTo>
                <a:lnTo>
                  <a:pt x="149" y="110"/>
                </a:lnTo>
                <a:lnTo>
                  <a:pt x="149" y="112"/>
                </a:lnTo>
                <a:lnTo>
                  <a:pt x="149" y="115"/>
                </a:lnTo>
                <a:lnTo>
                  <a:pt x="151" y="117"/>
                </a:lnTo>
                <a:lnTo>
                  <a:pt x="156" y="119"/>
                </a:lnTo>
                <a:lnTo>
                  <a:pt x="160" y="119"/>
                </a:lnTo>
                <a:lnTo>
                  <a:pt x="165" y="117"/>
                </a:lnTo>
                <a:lnTo>
                  <a:pt x="167" y="115"/>
                </a:lnTo>
                <a:lnTo>
                  <a:pt x="167" y="112"/>
                </a:lnTo>
                <a:lnTo>
                  <a:pt x="167" y="110"/>
                </a:lnTo>
                <a:lnTo>
                  <a:pt x="167" y="108"/>
                </a:lnTo>
                <a:lnTo>
                  <a:pt x="167" y="51"/>
                </a:lnTo>
                <a:lnTo>
                  <a:pt x="165" y="45"/>
                </a:lnTo>
                <a:lnTo>
                  <a:pt x="163" y="40"/>
                </a:lnTo>
                <a:lnTo>
                  <a:pt x="158" y="38"/>
                </a:lnTo>
                <a:lnTo>
                  <a:pt x="154" y="36"/>
                </a:lnTo>
                <a:lnTo>
                  <a:pt x="149" y="36"/>
                </a:lnTo>
                <a:lnTo>
                  <a:pt x="145" y="38"/>
                </a:lnTo>
                <a:lnTo>
                  <a:pt x="140" y="38"/>
                </a:lnTo>
                <a:lnTo>
                  <a:pt x="136" y="38"/>
                </a:lnTo>
                <a:lnTo>
                  <a:pt x="134" y="40"/>
                </a:lnTo>
                <a:lnTo>
                  <a:pt x="129" y="42"/>
                </a:lnTo>
                <a:lnTo>
                  <a:pt x="127" y="42"/>
                </a:lnTo>
                <a:lnTo>
                  <a:pt x="123" y="45"/>
                </a:lnTo>
                <a:lnTo>
                  <a:pt x="120" y="45"/>
                </a:lnTo>
                <a:lnTo>
                  <a:pt x="118" y="47"/>
                </a:lnTo>
                <a:lnTo>
                  <a:pt x="118" y="51"/>
                </a:lnTo>
                <a:lnTo>
                  <a:pt x="116" y="53"/>
                </a:lnTo>
                <a:lnTo>
                  <a:pt x="118" y="55"/>
                </a:lnTo>
                <a:lnTo>
                  <a:pt x="118" y="57"/>
                </a:lnTo>
                <a:lnTo>
                  <a:pt x="120" y="62"/>
                </a:lnTo>
                <a:lnTo>
                  <a:pt x="123" y="62"/>
                </a:lnTo>
                <a:lnTo>
                  <a:pt x="127" y="62"/>
                </a:lnTo>
                <a:lnTo>
                  <a:pt x="129" y="59"/>
                </a:lnTo>
                <a:lnTo>
                  <a:pt x="131" y="57"/>
                </a:lnTo>
                <a:lnTo>
                  <a:pt x="131" y="55"/>
                </a:lnTo>
                <a:lnTo>
                  <a:pt x="134" y="53"/>
                </a:lnTo>
                <a:lnTo>
                  <a:pt x="138" y="51"/>
                </a:lnTo>
                <a:lnTo>
                  <a:pt x="143" y="49"/>
                </a:lnTo>
                <a:lnTo>
                  <a:pt x="145" y="49"/>
                </a:lnTo>
                <a:lnTo>
                  <a:pt x="147" y="49"/>
                </a:lnTo>
                <a:lnTo>
                  <a:pt x="149" y="51"/>
                </a:lnTo>
                <a:lnTo>
                  <a:pt x="151" y="53"/>
                </a:lnTo>
                <a:lnTo>
                  <a:pt x="151" y="55"/>
                </a:lnTo>
                <a:lnTo>
                  <a:pt x="151" y="66"/>
                </a:lnTo>
                <a:close/>
                <a:moveTo>
                  <a:pt x="149" y="83"/>
                </a:moveTo>
                <a:lnTo>
                  <a:pt x="149" y="85"/>
                </a:lnTo>
                <a:lnTo>
                  <a:pt x="147" y="89"/>
                </a:lnTo>
                <a:lnTo>
                  <a:pt x="145" y="93"/>
                </a:lnTo>
                <a:lnTo>
                  <a:pt x="143" y="98"/>
                </a:lnTo>
                <a:lnTo>
                  <a:pt x="138" y="102"/>
                </a:lnTo>
                <a:lnTo>
                  <a:pt x="134" y="104"/>
                </a:lnTo>
                <a:lnTo>
                  <a:pt x="129" y="106"/>
                </a:lnTo>
                <a:lnTo>
                  <a:pt x="125" y="106"/>
                </a:lnTo>
                <a:lnTo>
                  <a:pt x="123" y="106"/>
                </a:lnTo>
                <a:lnTo>
                  <a:pt x="120" y="104"/>
                </a:lnTo>
                <a:lnTo>
                  <a:pt x="120" y="102"/>
                </a:lnTo>
                <a:lnTo>
                  <a:pt x="120" y="98"/>
                </a:lnTo>
                <a:lnTo>
                  <a:pt x="123" y="95"/>
                </a:lnTo>
                <a:lnTo>
                  <a:pt x="125" y="91"/>
                </a:lnTo>
                <a:lnTo>
                  <a:pt x="129" y="87"/>
                </a:lnTo>
                <a:lnTo>
                  <a:pt x="134" y="83"/>
                </a:lnTo>
                <a:lnTo>
                  <a:pt x="138" y="81"/>
                </a:lnTo>
                <a:lnTo>
                  <a:pt x="145" y="79"/>
                </a:lnTo>
                <a:lnTo>
                  <a:pt x="149" y="76"/>
                </a:lnTo>
                <a:lnTo>
                  <a:pt x="149" y="8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1" name="Google Shape;201;p14"/>
          <p:cNvSpPr/>
          <p:nvPr/>
        </p:nvSpPr>
        <p:spPr>
          <a:xfrm>
            <a:off x="2333625" y="5168900"/>
            <a:ext cx="528638" cy="192088"/>
          </a:xfrm>
          <a:custGeom>
            <a:rect b="b" l="l" r="r" t="t"/>
            <a:pathLst>
              <a:path extrusionOk="0" h="121" w="333">
                <a:moveTo>
                  <a:pt x="2" y="104"/>
                </a:moveTo>
                <a:lnTo>
                  <a:pt x="0" y="106"/>
                </a:lnTo>
                <a:lnTo>
                  <a:pt x="0" y="108"/>
                </a:lnTo>
                <a:lnTo>
                  <a:pt x="0" y="110"/>
                </a:lnTo>
                <a:lnTo>
                  <a:pt x="0" y="112"/>
                </a:lnTo>
                <a:lnTo>
                  <a:pt x="2" y="115"/>
                </a:lnTo>
                <a:lnTo>
                  <a:pt x="6" y="117"/>
                </a:lnTo>
                <a:lnTo>
                  <a:pt x="9" y="119"/>
                </a:lnTo>
                <a:lnTo>
                  <a:pt x="13" y="117"/>
                </a:lnTo>
                <a:lnTo>
                  <a:pt x="17" y="115"/>
                </a:lnTo>
                <a:lnTo>
                  <a:pt x="20" y="112"/>
                </a:lnTo>
                <a:lnTo>
                  <a:pt x="20" y="110"/>
                </a:lnTo>
                <a:lnTo>
                  <a:pt x="20" y="108"/>
                </a:lnTo>
                <a:lnTo>
                  <a:pt x="17" y="106"/>
                </a:lnTo>
                <a:lnTo>
                  <a:pt x="17" y="17"/>
                </a:lnTo>
                <a:lnTo>
                  <a:pt x="17" y="15"/>
                </a:lnTo>
                <a:lnTo>
                  <a:pt x="20" y="13"/>
                </a:lnTo>
                <a:lnTo>
                  <a:pt x="20" y="11"/>
                </a:lnTo>
                <a:lnTo>
                  <a:pt x="20" y="9"/>
                </a:lnTo>
                <a:lnTo>
                  <a:pt x="20" y="4"/>
                </a:lnTo>
                <a:lnTo>
                  <a:pt x="15" y="2"/>
                </a:lnTo>
                <a:lnTo>
                  <a:pt x="13" y="2"/>
                </a:lnTo>
                <a:lnTo>
                  <a:pt x="9" y="0"/>
                </a:lnTo>
                <a:lnTo>
                  <a:pt x="4" y="2"/>
                </a:lnTo>
                <a:lnTo>
                  <a:pt x="2" y="2"/>
                </a:lnTo>
                <a:lnTo>
                  <a:pt x="0" y="4"/>
                </a:lnTo>
                <a:lnTo>
                  <a:pt x="0" y="9"/>
                </a:lnTo>
                <a:lnTo>
                  <a:pt x="0" y="11"/>
                </a:lnTo>
                <a:lnTo>
                  <a:pt x="0" y="13"/>
                </a:lnTo>
                <a:lnTo>
                  <a:pt x="0" y="15"/>
                </a:lnTo>
                <a:lnTo>
                  <a:pt x="2" y="15"/>
                </a:lnTo>
                <a:lnTo>
                  <a:pt x="2" y="104"/>
                </a:lnTo>
                <a:close/>
                <a:moveTo>
                  <a:pt x="53" y="68"/>
                </a:moveTo>
                <a:lnTo>
                  <a:pt x="60" y="59"/>
                </a:lnTo>
                <a:lnTo>
                  <a:pt x="66" y="55"/>
                </a:lnTo>
                <a:lnTo>
                  <a:pt x="69" y="53"/>
                </a:lnTo>
                <a:lnTo>
                  <a:pt x="71" y="53"/>
                </a:lnTo>
                <a:lnTo>
                  <a:pt x="71" y="55"/>
                </a:lnTo>
                <a:lnTo>
                  <a:pt x="73" y="55"/>
                </a:lnTo>
                <a:lnTo>
                  <a:pt x="73" y="106"/>
                </a:lnTo>
                <a:lnTo>
                  <a:pt x="73" y="108"/>
                </a:lnTo>
                <a:lnTo>
                  <a:pt x="71" y="108"/>
                </a:lnTo>
                <a:lnTo>
                  <a:pt x="71" y="110"/>
                </a:lnTo>
                <a:lnTo>
                  <a:pt x="71" y="112"/>
                </a:lnTo>
                <a:lnTo>
                  <a:pt x="71" y="115"/>
                </a:lnTo>
                <a:lnTo>
                  <a:pt x="73" y="117"/>
                </a:lnTo>
                <a:lnTo>
                  <a:pt x="75" y="117"/>
                </a:lnTo>
                <a:lnTo>
                  <a:pt x="80" y="119"/>
                </a:lnTo>
                <a:lnTo>
                  <a:pt x="84" y="117"/>
                </a:lnTo>
                <a:lnTo>
                  <a:pt x="86" y="117"/>
                </a:lnTo>
                <a:lnTo>
                  <a:pt x="89" y="115"/>
                </a:lnTo>
                <a:lnTo>
                  <a:pt x="89" y="110"/>
                </a:lnTo>
                <a:lnTo>
                  <a:pt x="89" y="108"/>
                </a:lnTo>
                <a:lnTo>
                  <a:pt x="89" y="106"/>
                </a:lnTo>
                <a:lnTo>
                  <a:pt x="89" y="45"/>
                </a:lnTo>
                <a:lnTo>
                  <a:pt x="86" y="42"/>
                </a:lnTo>
                <a:lnTo>
                  <a:pt x="84" y="38"/>
                </a:lnTo>
                <a:lnTo>
                  <a:pt x="82" y="36"/>
                </a:lnTo>
                <a:lnTo>
                  <a:pt x="77" y="36"/>
                </a:lnTo>
                <a:lnTo>
                  <a:pt x="75" y="36"/>
                </a:lnTo>
                <a:lnTo>
                  <a:pt x="73" y="36"/>
                </a:lnTo>
                <a:lnTo>
                  <a:pt x="73" y="38"/>
                </a:lnTo>
                <a:lnTo>
                  <a:pt x="69" y="38"/>
                </a:lnTo>
                <a:lnTo>
                  <a:pt x="66" y="40"/>
                </a:lnTo>
                <a:lnTo>
                  <a:pt x="62" y="45"/>
                </a:lnTo>
                <a:lnTo>
                  <a:pt x="57" y="47"/>
                </a:lnTo>
                <a:lnTo>
                  <a:pt x="53" y="53"/>
                </a:lnTo>
                <a:lnTo>
                  <a:pt x="53" y="47"/>
                </a:lnTo>
                <a:lnTo>
                  <a:pt x="53" y="45"/>
                </a:lnTo>
                <a:lnTo>
                  <a:pt x="55" y="42"/>
                </a:lnTo>
                <a:lnTo>
                  <a:pt x="55" y="40"/>
                </a:lnTo>
                <a:lnTo>
                  <a:pt x="53" y="38"/>
                </a:lnTo>
                <a:lnTo>
                  <a:pt x="49" y="36"/>
                </a:lnTo>
                <a:lnTo>
                  <a:pt x="44" y="36"/>
                </a:lnTo>
                <a:lnTo>
                  <a:pt x="42" y="36"/>
                </a:lnTo>
                <a:lnTo>
                  <a:pt x="40" y="38"/>
                </a:lnTo>
                <a:lnTo>
                  <a:pt x="37" y="40"/>
                </a:lnTo>
                <a:lnTo>
                  <a:pt x="35" y="42"/>
                </a:lnTo>
                <a:lnTo>
                  <a:pt x="35" y="45"/>
                </a:lnTo>
                <a:lnTo>
                  <a:pt x="35" y="47"/>
                </a:lnTo>
                <a:lnTo>
                  <a:pt x="37" y="49"/>
                </a:lnTo>
                <a:lnTo>
                  <a:pt x="37" y="62"/>
                </a:lnTo>
                <a:lnTo>
                  <a:pt x="35" y="64"/>
                </a:lnTo>
                <a:lnTo>
                  <a:pt x="35" y="68"/>
                </a:lnTo>
                <a:lnTo>
                  <a:pt x="35" y="70"/>
                </a:lnTo>
                <a:lnTo>
                  <a:pt x="35" y="72"/>
                </a:lnTo>
                <a:lnTo>
                  <a:pt x="35" y="74"/>
                </a:lnTo>
                <a:lnTo>
                  <a:pt x="35" y="76"/>
                </a:lnTo>
                <a:lnTo>
                  <a:pt x="37" y="76"/>
                </a:lnTo>
                <a:lnTo>
                  <a:pt x="37" y="108"/>
                </a:lnTo>
                <a:lnTo>
                  <a:pt x="35" y="108"/>
                </a:lnTo>
                <a:lnTo>
                  <a:pt x="35" y="110"/>
                </a:lnTo>
                <a:lnTo>
                  <a:pt x="35" y="112"/>
                </a:lnTo>
                <a:lnTo>
                  <a:pt x="35" y="115"/>
                </a:lnTo>
                <a:lnTo>
                  <a:pt x="37" y="117"/>
                </a:lnTo>
                <a:lnTo>
                  <a:pt x="40" y="117"/>
                </a:lnTo>
                <a:lnTo>
                  <a:pt x="44" y="119"/>
                </a:lnTo>
                <a:lnTo>
                  <a:pt x="46" y="117"/>
                </a:lnTo>
                <a:lnTo>
                  <a:pt x="51" y="117"/>
                </a:lnTo>
                <a:lnTo>
                  <a:pt x="53" y="115"/>
                </a:lnTo>
                <a:lnTo>
                  <a:pt x="53" y="112"/>
                </a:lnTo>
                <a:lnTo>
                  <a:pt x="53" y="110"/>
                </a:lnTo>
                <a:lnTo>
                  <a:pt x="53" y="108"/>
                </a:lnTo>
                <a:lnTo>
                  <a:pt x="53" y="68"/>
                </a:lnTo>
                <a:close/>
                <a:moveTo>
                  <a:pt x="122" y="49"/>
                </a:moveTo>
                <a:lnTo>
                  <a:pt x="124" y="49"/>
                </a:lnTo>
                <a:lnTo>
                  <a:pt x="124" y="47"/>
                </a:lnTo>
                <a:lnTo>
                  <a:pt x="124" y="45"/>
                </a:lnTo>
                <a:lnTo>
                  <a:pt x="124" y="42"/>
                </a:lnTo>
                <a:lnTo>
                  <a:pt x="122" y="40"/>
                </a:lnTo>
                <a:lnTo>
                  <a:pt x="120" y="38"/>
                </a:lnTo>
                <a:lnTo>
                  <a:pt x="115" y="38"/>
                </a:lnTo>
                <a:lnTo>
                  <a:pt x="111" y="38"/>
                </a:lnTo>
                <a:lnTo>
                  <a:pt x="109" y="40"/>
                </a:lnTo>
                <a:lnTo>
                  <a:pt x="106" y="42"/>
                </a:lnTo>
                <a:lnTo>
                  <a:pt x="106" y="45"/>
                </a:lnTo>
                <a:lnTo>
                  <a:pt x="106" y="47"/>
                </a:lnTo>
                <a:lnTo>
                  <a:pt x="106" y="49"/>
                </a:lnTo>
                <a:lnTo>
                  <a:pt x="106" y="106"/>
                </a:lnTo>
                <a:lnTo>
                  <a:pt x="109" y="112"/>
                </a:lnTo>
                <a:lnTo>
                  <a:pt x="111" y="115"/>
                </a:lnTo>
                <a:lnTo>
                  <a:pt x="115" y="119"/>
                </a:lnTo>
                <a:lnTo>
                  <a:pt x="120" y="121"/>
                </a:lnTo>
                <a:lnTo>
                  <a:pt x="122" y="121"/>
                </a:lnTo>
                <a:lnTo>
                  <a:pt x="126" y="119"/>
                </a:lnTo>
                <a:lnTo>
                  <a:pt x="129" y="117"/>
                </a:lnTo>
                <a:lnTo>
                  <a:pt x="131" y="115"/>
                </a:lnTo>
                <a:lnTo>
                  <a:pt x="133" y="115"/>
                </a:lnTo>
                <a:lnTo>
                  <a:pt x="137" y="110"/>
                </a:lnTo>
                <a:lnTo>
                  <a:pt x="140" y="108"/>
                </a:lnTo>
                <a:lnTo>
                  <a:pt x="142" y="106"/>
                </a:lnTo>
                <a:lnTo>
                  <a:pt x="142" y="108"/>
                </a:lnTo>
                <a:lnTo>
                  <a:pt x="140" y="110"/>
                </a:lnTo>
                <a:lnTo>
                  <a:pt x="140" y="112"/>
                </a:lnTo>
                <a:lnTo>
                  <a:pt x="140" y="115"/>
                </a:lnTo>
                <a:lnTo>
                  <a:pt x="142" y="117"/>
                </a:lnTo>
                <a:lnTo>
                  <a:pt x="144" y="117"/>
                </a:lnTo>
                <a:lnTo>
                  <a:pt x="146" y="119"/>
                </a:lnTo>
                <a:lnTo>
                  <a:pt x="153" y="117"/>
                </a:lnTo>
                <a:lnTo>
                  <a:pt x="157" y="117"/>
                </a:lnTo>
                <a:lnTo>
                  <a:pt x="160" y="115"/>
                </a:lnTo>
                <a:lnTo>
                  <a:pt x="160" y="112"/>
                </a:lnTo>
                <a:lnTo>
                  <a:pt x="160" y="110"/>
                </a:lnTo>
                <a:lnTo>
                  <a:pt x="160" y="108"/>
                </a:lnTo>
                <a:lnTo>
                  <a:pt x="157" y="108"/>
                </a:lnTo>
                <a:lnTo>
                  <a:pt x="157" y="106"/>
                </a:lnTo>
                <a:lnTo>
                  <a:pt x="157" y="49"/>
                </a:lnTo>
                <a:lnTo>
                  <a:pt x="157" y="42"/>
                </a:lnTo>
                <a:lnTo>
                  <a:pt x="155" y="40"/>
                </a:lnTo>
                <a:lnTo>
                  <a:pt x="153" y="38"/>
                </a:lnTo>
                <a:lnTo>
                  <a:pt x="148" y="38"/>
                </a:lnTo>
                <a:lnTo>
                  <a:pt x="144" y="40"/>
                </a:lnTo>
                <a:lnTo>
                  <a:pt x="142" y="40"/>
                </a:lnTo>
                <a:lnTo>
                  <a:pt x="140" y="42"/>
                </a:lnTo>
                <a:lnTo>
                  <a:pt x="140" y="45"/>
                </a:lnTo>
                <a:lnTo>
                  <a:pt x="140" y="47"/>
                </a:lnTo>
                <a:lnTo>
                  <a:pt x="140" y="49"/>
                </a:lnTo>
                <a:lnTo>
                  <a:pt x="140" y="89"/>
                </a:lnTo>
                <a:lnTo>
                  <a:pt x="137" y="95"/>
                </a:lnTo>
                <a:lnTo>
                  <a:pt x="133" y="100"/>
                </a:lnTo>
                <a:lnTo>
                  <a:pt x="131" y="102"/>
                </a:lnTo>
                <a:lnTo>
                  <a:pt x="126" y="104"/>
                </a:lnTo>
                <a:lnTo>
                  <a:pt x="124" y="104"/>
                </a:lnTo>
                <a:lnTo>
                  <a:pt x="124" y="102"/>
                </a:lnTo>
                <a:lnTo>
                  <a:pt x="122" y="102"/>
                </a:lnTo>
                <a:lnTo>
                  <a:pt x="122" y="100"/>
                </a:lnTo>
                <a:lnTo>
                  <a:pt x="122" y="49"/>
                </a:lnTo>
                <a:close/>
                <a:moveTo>
                  <a:pt x="186" y="38"/>
                </a:moveTo>
                <a:lnTo>
                  <a:pt x="177" y="40"/>
                </a:lnTo>
                <a:lnTo>
                  <a:pt x="175" y="40"/>
                </a:lnTo>
                <a:lnTo>
                  <a:pt x="171" y="40"/>
                </a:lnTo>
                <a:lnTo>
                  <a:pt x="168" y="42"/>
                </a:lnTo>
                <a:lnTo>
                  <a:pt x="168" y="45"/>
                </a:lnTo>
                <a:lnTo>
                  <a:pt x="166" y="47"/>
                </a:lnTo>
                <a:lnTo>
                  <a:pt x="168" y="51"/>
                </a:lnTo>
                <a:lnTo>
                  <a:pt x="168" y="53"/>
                </a:lnTo>
                <a:lnTo>
                  <a:pt x="171" y="53"/>
                </a:lnTo>
                <a:lnTo>
                  <a:pt x="175" y="55"/>
                </a:lnTo>
                <a:lnTo>
                  <a:pt x="177" y="55"/>
                </a:lnTo>
                <a:lnTo>
                  <a:pt x="177" y="53"/>
                </a:lnTo>
                <a:lnTo>
                  <a:pt x="186" y="51"/>
                </a:lnTo>
                <a:lnTo>
                  <a:pt x="186" y="106"/>
                </a:lnTo>
                <a:lnTo>
                  <a:pt x="188" y="110"/>
                </a:lnTo>
                <a:lnTo>
                  <a:pt x="188" y="115"/>
                </a:lnTo>
                <a:lnTo>
                  <a:pt x="193" y="119"/>
                </a:lnTo>
                <a:lnTo>
                  <a:pt x="197" y="119"/>
                </a:lnTo>
                <a:lnTo>
                  <a:pt x="202" y="119"/>
                </a:lnTo>
                <a:lnTo>
                  <a:pt x="208" y="115"/>
                </a:lnTo>
                <a:lnTo>
                  <a:pt x="215" y="110"/>
                </a:lnTo>
                <a:lnTo>
                  <a:pt x="222" y="106"/>
                </a:lnTo>
                <a:lnTo>
                  <a:pt x="226" y="102"/>
                </a:lnTo>
                <a:lnTo>
                  <a:pt x="231" y="95"/>
                </a:lnTo>
                <a:lnTo>
                  <a:pt x="235" y="91"/>
                </a:lnTo>
                <a:lnTo>
                  <a:pt x="235" y="87"/>
                </a:lnTo>
                <a:lnTo>
                  <a:pt x="235" y="85"/>
                </a:lnTo>
                <a:lnTo>
                  <a:pt x="235" y="83"/>
                </a:lnTo>
                <a:lnTo>
                  <a:pt x="231" y="81"/>
                </a:lnTo>
                <a:lnTo>
                  <a:pt x="226" y="79"/>
                </a:lnTo>
                <a:lnTo>
                  <a:pt x="224" y="81"/>
                </a:lnTo>
                <a:lnTo>
                  <a:pt x="222" y="81"/>
                </a:lnTo>
                <a:lnTo>
                  <a:pt x="220" y="83"/>
                </a:lnTo>
                <a:lnTo>
                  <a:pt x="220" y="87"/>
                </a:lnTo>
                <a:lnTo>
                  <a:pt x="215" y="93"/>
                </a:lnTo>
                <a:lnTo>
                  <a:pt x="211" y="98"/>
                </a:lnTo>
                <a:lnTo>
                  <a:pt x="204" y="102"/>
                </a:lnTo>
                <a:lnTo>
                  <a:pt x="202" y="104"/>
                </a:lnTo>
                <a:lnTo>
                  <a:pt x="202" y="102"/>
                </a:lnTo>
                <a:lnTo>
                  <a:pt x="202" y="100"/>
                </a:lnTo>
                <a:lnTo>
                  <a:pt x="202" y="49"/>
                </a:lnTo>
                <a:lnTo>
                  <a:pt x="217" y="45"/>
                </a:lnTo>
                <a:lnTo>
                  <a:pt x="217" y="47"/>
                </a:lnTo>
                <a:lnTo>
                  <a:pt x="220" y="47"/>
                </a:lnTo>
                <a:lnTo>
                  <a:pt x="222" y="45"/>
                </a:lnTo>
                <a:lnTo>
                  <a:pt x="224" y="45"/>
                </a:lnTo>
                <a:lnTo>
                  <a:pt x="226" y="42"/>
                </a:lnTo>
                <a:lnTo>
                  <a:pt x="226" y="38"/>
                </a:lnTo>
                <a:lnTo>
                  <a:pt x="226" y="36"/>
                </a:lnTo>
                <a:lnTo>
                  <a:pt x="224" y="34"/>
                </a:lnTo>
                <a:lnTo>
                  <a:pt x="222" y="32"/>
                </a:lnTo>
                <a:lnTo>
                  <a:pt x="220" y="32"/>
                </a:lnTo>
                <a:lnTo>
                  <a:pt x="217" y="32"/>
                </a:lnTo>
                <a:lnTo>
                  <a:pt x="217" y="34"/>
                </a:lnTo>
                <a:lnTo>
                  <a:pt x="202" y="36"/>
                </a:lnTo>
                <a:lnTo>
                  <a:pt x="202" y="26"/>
                </a:lnTo>
                <a:lnTo>
                  <a:pt x="202" y="23"/>
                </a:lnTo>
                <a:lnTo>
                  <a:pt x="202" y="21"/>
                </a:lnTo>
                <a:lnTo>
                  <a:pt x="202" y="19"/>
                </a:lnTo>
                <a:lnTo>
                  <a:pt x="200" y="17"/>
                </a:lnTo>
                <a:lnTo>
                  <a:pt x="197" y="17"/>
                </a:lnTo>
                <a:lnTo>
                  <a:pt x="195" y="17"/>
                </a:lnTo>
                <a:lnTo>
                  <a:pt x="191" y="17"/>
                </a:lnTo>
                <a:lnTo>
                  <a:pt x="188" y="17"/>
                </a:lnTo>
                <a:lnTo>
                  <a:pt x="186" y="19"/>
                </a:lnTo>
                <a:lnTo>
                  <a:pt x="186" y="21"/>
                </a:lnTo>
                <a:lnTo>
                  <a:pt x="186" y="23"/>
                </a:lnTo>
                <a:lnTo>
                  <a:pt x="186" y="26"/>
                </a:lnTo>
                <a:lnTo>
                  <a:pt x="186" y="38"/>
                </a:lnTo>
                <a:close/>
                <a:moveTo>
                  <a:pt x="288" y="68"/>
                </a:moveTo>
                <a:lnTo>
                  <a:pt x="315" y="64"/>
                </a:lnTo>
                <a:lnTo>
                  <a:pt x="317" y="64"/>
                </a:lnTo>
                <a:lnTo>
                  <a:pt x="319" y="64"/>
                </a:lnTo>
                <a:lnTo>
                  <a:pt x="324" y="64"/>
                </a:lnTo>
                <a:lnTo>
                  <a:pt x="326" y="62"/>
                </a:lnTo>
                <a:lnTo>
                  <a:pt x="328" y="57"/>
                </a:lnTo>
                <a:lnTo>
                  <a:pt x="328" y="53"/>
                </a:lnTo>
                <a:lnTo>
                  <a:pt x="328" y="51"/>
                </a:lnTo>
                <a:lnTo>
                  <a:pt x="326" y="49"/>
                </a:lnTo>
                <a:lnTo>
                  <a:pt x="324" y="45"/>
                </a:lnTo>
                <a:lnTo>
                  <a:pt x="322" y="45"/>
                </a:lnTo>
                <a:lnTo>
                  <a:pt x="319" y="45"/>
                </a:lnTo>
                <a:lnTo>
                  <a:pt x="317" y="45"/>
                </a:lnTo>
                <a:lnTo>
                  <a:pt x="315" y="47"/>
                </a:lnTo>
                <a:lnTo>
                  <a:pt x="288" y="51"/>
                </a:lnTo>
                <a:lnTo>
                  <a:pt x="288" y="23"/>
                </a:lnTo>
                <a:lnTo>
                  <a:pt x="317" y="17"/>
                </a:lnTo>
                <a:lnTo>
                  <a:pt x="319" y="19"/>
                </a:lnTo>
                <a:lnTo>
                  <a:pt x="322" y="19"/>
                </a:lnTo>
                <a:lnTo>
                  <a:pt x="324" y="19"/>
                </a:lnTo>
                <a:lnTo>
                  <a:pt x="328" y="19"/>
                </a:lnTo>
                <a:lnTo>
                  <a:pt x="331" y="17"/>
                </a:lnTo>
                <a:lnTo>
                  <a:pt x="333" y="15"/>
                </a:lnTo>
                <a:lnTo>
                  <a:pt x="333" y="9"/>
                </a:lnTo>
                <a:lnTo>
                  <a:pt x="333" y="6"/>
                </a:lnTo>
                <a:lnTo>
                  <a:pt x="331" y="4"/>
                </a:lnTo>
                <a:lnTo>
                  <a:pt x="328" y="4"/>
                </a:lnTo>
                <a:lnTo>
                  <a:pt x="324" y="2"/>
                </a:lnTo>
                <a:lnTo>
                  <a:pt x="322" y="2"/>
                </a:lnTo>
                <a:lnTo>
                  <a:pt x="319" y="4"/>
                </a:lnTo>
                <a:lnTo>
                  <a:pt x="317" y="4"/>
                </a:lnTo>
                <a:lnTo>
                  <a:pt x="288" y="9"/>
                </a:lnTo>
                <a:lnTo>
                  <a:pt x="288" y="6"/>
                </a:lnTo>
                <a:lnTo>
                  <a:pt x="288" y="4"/>
                </a:lnTo>
                <a:lnTo>
                  <a:pt x="286" y="4"/>
                </a:lnTo>
                <a:lnTo>
                  <a:pt x="282" y="4"/>
                </a:lnTo>
                <a:lnTo>
                  <a:pt x="279" y="4"/>
                </a:lnTo>
                <a:lnTo>
                  <a:pt x="275" y="6"/>
                </a:lnTo>
                <a:lnTo>
                  <a:pt x="273" y="9"/>
                </a:lnTo>
                <a:lnTo>
                  <a:pt x="273" y="13"/>
                </a:lnTo>
                <a:lnTo>
                  <a:pt x="271" y="13"/>
                </a:lnTo>
                <a:lnTo>
                  <a:pt x="268" y="15"/>
                </a:lnTo>
                <a:lnTo>
                  <a:pt x="268" y="17"/>
                </a:lnTo>
                <a:lnTo>
                  <a:pt x="268" y="19"/>
                </a:lnTo>
                <a:lnTo>
                  <a:pt x="271" y="21"/>
                </a:lnTo>
                <a:lnTo>
                  <a:pt x="271" y="23"/>
                </a:lnTo>
                <a:lnTo>
                  <a:pt x="273" y="26"/>
                </a:lnTo>
                <a:lnTo>
                  <a:pt x="273" y="53"/>
                </a:lnTo>
                <a:lnTo>
                  <a:pt x="271" y="55"/>
                </a:lnTo>
                <a:lnTo>
                  <a:pt x="271" y="57"/>
                </a:lnTo>
                <a:lnTo>
                  <a:pt x="268" y="59"/>
                </a:lnTo>
                <a:lnTo>
                  <a:pt x="268" y="62"/>
                </a:lnTo>
                <a:lnTo>
                  <a:pt x="268" y="64"/>
                </a:lnTo>
                <a:lnTo>
                  <a:pt x="271" y="66"/>
                </a:lnTo>
                <a:lnTo>
                  <a:pt x="271" y="68"/>
                </a:lnTo>
                <a:lnTo>
                  <a:pt x="273" y="68"/>
                </a:lnTo>
                <a:lnTo>
                  <a:pt x="273" y="102"/>
                </a:lnTo>
                <a:lnTo>
                  <a:pt x="271" y="104"/>
                </a:lnTo>
                <a:lnTo>
                  <a:pt x="271" y="106"/>
                </a:lnTo>
                <a:lnTo>
                  <a:pt x="268" y="108"/>
                </a:lnTo>
                <a:lnTo>
                  <a:pt x="268" y="110"/>
                </a:lnTo>
                <a:lnTo>
                  <a:pt x="271" y="115"/>
                </a:lnTo>
                <a:lnTo>
                  <a:pt x="273" y="117"/>
                </a:lnTo>
                <a:lnTo>
                  <a:pt x="275" y="117"/>
                </a:lnTo>
                <a:lnTo>
                  <a:pt x="279" y="119"/>
                </a:lnTo>
                <a:lnTo>
                  <a:pt x="284" y="117"/>
                </a:lnTo>
                <a:lnTo>
                  <a:pt x="288" y="117"/>
                </a:lnTo>
                <a:lnTo>
                  <a:pt x="291" y="115"/>
                </a:lnTo>
                <a:lnTo>
                  <a:pt x="291" y="110"/>
                </a:lnTo>
                <a:lnTo>
                  <a:pt x="291" y="108"/>
                </a:lnTo>
                <a:lnTo>
                  <a:pt x="291" y="106"/>
                </a:lnTo>
                <a:lnTo>
                  <a:pt x="288" y="104"/>
                </a:lnTo>
                <a:lnTo>
                  <a:pt x="288" y="68"/>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2" name="Google Shape;202;p14"/>
          <p:cNvSpPr/>
          <p:nvPr/>
        </p:nvSpPr>
        <p:spPr>
          <a:xfrm>
            <a:off x="2876550" y="5178425"/>
            <a:ext cx="661988" cy="182563"/>
          </a:xfrm>
          <a:custGeom>
            <a:rect b="b" l="l" r="r" t="t"/>
            <a:pathLst>
              <a:path extrusionOk="0" h="115" w="417">
                <a:moveTo>
                  <a:pt x="13" y="43"/>
                </a:moveTo>
                <a:lnTo>
                  <a:pt x="15" y="43"/>
                </a:lnTo>
                <a:lnTo>
                  <a:pt x="15" y="41"/>
                </a:lnTo>
                <a:lnTo>
                  <a:pt x="15" y="39"/>
                </a:lnTo>
                <a:lnTo>
                  <a:pt x="15" y="36"/>
                </a:lnTo>
                <a:lnTo>
                  <a:pt x="13" y="34"/>
                </a:lnTo>
                <a:lnTo>
                  <a:pt x="11" y="32"/>
                </a:lnTo>
                <a:lnTo>
                  <a:pt x="6" y="32"/>
                </a:lnTo>
                <a:lnTo>
                  <a:pt x="4" y="32"/>
                </a:lnTo>
                <a:lnTo>
                  <a:pt x="2" y="34"/>
                </a:lnTo>
                <a:lnTo>
                  <a:pt x="0" y="36"/>
                </a:lnTo>
                <a:lnTo>
                  <a:pt x="0" y="39"/>
                </a:lnTo>
                <a:lnTo>
                  <a:pt x="0" y="41"/>
                </a:lnTo>
                <a:lnTo>
                  <a:pt x="0" y="43"/>
                </a:lnTo>
                <a:lnTo>
                  <a:pt x="0" y="100"/>
                </a:lnTo>
                <a:lnTo>
                  <a:pt x="0" y="106"/>
                </a:lnTo>
                <a:lnTo>
                  <a:pt x="2" y="109"/>
                </a:lnTo>
                <a:lnTo>
                  <a:pt x="6" y="113"/>
                </a:lnTo>
                <a:lnTo>
                  <a:pt x="11" y="115"/>
                </a:lnTo>
                <a:lnTo>
                  <a:pt x="13" y="115"/>
                </a:lnTo>
                <a:lnTo>
                  <a:pt x="17" y="113"/>
                </a:lnTo>
                <a:lnTo>
                  <a:pt x="20" y="111"/>
                </a:lnTo>
                <a:lnTo>
                  <a:pt x="24" y="109"/>
                </a:lnTo>
                <a:lnTo>
                  <a:pt x="26" y="109"/>
                </a:lnTo>
                <a:lnTo>
                  <a:pt x="31" y="104"/>
                </a:lnTo>
                <a:lnTo>
                  <a:pt x="33" y="102"/>
                </a:lnTo>
                <a:lnTo>
                  <a:pt x="35" y="100"/>
                </a:lnTo>
                <a:lnTo>
                  <a:pt x="35" y="102"/>
                </a:lnTo>
                <a:lnTo>
                  <a:pt x="35" y="104"/>
                </a:lnTo>
                <a:lnTo>
                  <a:pt x="33" y="106"/>
                </a:lnTo>
                <a:lnTo>
                  <a:pt x="35" y="109"/>
                </a:lnTo>
                <a:lnTo>
                  <a:pt x="35" y="111"/>
                </a:lnTo>
                <a:lnTo>
                  <a:pt x="37" y="111"/>
                </a:lnTo>
                <a:lnTo>
                  <a:pt x="40" y="113"/>
                </a:lnTo>
                <a:lnTo>
                  <a:pt x="46" y="111"/>
                </a:lnTo>
                <a:lnTo>
                  <a:pt x="48" y="111"/>
                </a:lnTo>
                <a:lnTo>
                  <a:pt x="51" y="109"/>
                </a:lnTo>
                <a:lnTo>
                  <a:pt x="51" y="106"/>
                </a:lnTo>
                <a:lnTo>
                  <a:pt x="51" y="104"/>
                </a:lnTo>
                <a:lnTo>
                  <a:pt x="51" y="102"/>
                </a:lnTo>
                <a:lnTo>
                  <a:pt x="51" y="100"/>
                </a:lnTo>
                <a:lnTo>
                  <a:pt x="51" y="43"/>
                </a:lnTo>
                <a:lnTo>
                  <a:pt x="51" y="36"/>
                </a:lnTo>
                <a:lnTo>
                  <a:pt x="48" y="34"/>
                </a:lnTo>
                <a:lnTo>
                  <a:pt x="44" y="32"/>
                </a:lnTo>
                <a:lnTo>
                  <a:pt x="40" y="32"/>
                </a:lnTo>
                <a:lnTo>
                  <a:pt x="37" y="34"/>
                </a:lnTo>
                <a:lnTo>
                  <a:pt x="35" y="34"/>
                </a:lnTo>
                <a:lnTo>
                  <a:pt x="33" y="36"/>
                </a:lnTo>
                <a:lnTo>
                  <a:pt x="33" y="39"/>
                </a:lnTo>
                <a:lnTo>
                  <a:pt x="33" y="41"/>
                </a:lnTo>
                <a:lnTo>
                  <a:pt x="35" y="43"/>
                </a:lnTo>
                <a:lnTo>
                  <a:pt x="35" y="83"/>
                </a:lnTo>
                <a:lnTo>
                  <a:pt x="31" y="89"/>
                </a:lnTo>
                <a:lnTo>
                  <a:pt x="26" y="94"/>
                </a:lnTo>
                <a:lnTo>
                  <a:pt x="22" y="96"/>
                </a:lnTo>
                <a:lnTo>
                  <a:pt x="20" y="98"/>
                </a:lnTo>
                <a:lnTo>
                  <a:pt x="17" y="98"/>
                </a:lnTo>
                <a:lnTo>
                  <a:pt x="15" y="96"/>
                </a:lnTo>
                <a:lnTo>
                  <a:pt x="13" y="94"/>
                </a:lnTo>
                <a:lnTo>
                  <a:pt x="13" y="43"/>
                </a:lnTo>
                <a:close/>
                <a:moveTo>
                  <a:pt x="68" y="100"/>
                </a:moveTo>
                <a:lnTo>
                  <a:pt x="68" y="102"/>
                </a:lnTo>
                <a:lnTo>
                  <a:pt x="66" y="102"/>
                </a:lnTo>
                <a:lnTo>
                  <a:pt x="66" y="104"/>
                </a:lnTo>
                <a:lnTo>
                  <a:pt x="66" y="109"/>
                </a:lnTo>
                <a:lnTo>
                  <a:pt x="68" y="111"/>
                </a:lnTo>
                <a:lnTo>
                  <a:pt x="71" y="111"/>
                </a:lnTo>
                <a:lnTo>
                  <a:pt x="75" y="113"/>
                </a:lnTo>
                <a:lnTo>
                  <a:pt x="80" y="111"/>
                </a:lnTo>
                <a:lnTo>
                  <a:pt x="84" y="109"/>
                </a:lnTo>
                <a:lnTo>
                  <a:pt x="86" y="106"/>
                </a:lnTo>
                <a:lnTo>
                  <a:pt x="86" y="104"/>
                </a:lnTo>
                <a:lnTo>
                  <a:pt x="86" y="102"/>
                </a:lnTo>
                <a:lnTo>
                  <a:pt x="86" y="100"/>
                </a:lnTo>
                <a:lnTo>
                  <a:pt x="84" y="100"/>
                </a:lnTo>
                <a:lnTo>
                  <a:pt x="84" y="64"/>
                </a:lnTo>
                <a:lnTo>
                  <a:pt x="88" y="58"/>
                </a:lnTo>
                <a:lnTo>
                  <a:pt x="93" y="53"/>
                </a:lnTo>
                <a:lnTo>
                  <a:pt x="97" y="51"/>
                </a:lnTo>
                <a:lnTo>
                  <a:pt x="100" y="49"/>
                </a:lnTo>
                <a:lnTo>
                  <a:pt x="100" y="51"/>
                </a:lnTo>
                <a:lnTo>
                  <a:pt x="102" y="51"/>
                </a:lnTo>
                <a:lnTo>
                  <a:pt x="102" y="53"/>
                </a:lnTo>
                <a:lnTo>
                  <a:pt x="100" y="53"/>
                </a:lnTo>
                <a:lnTo>
                  <a:pt x="100" y="56"/>
                </a:lnTo>
                <a:lnTo>
                  <a:pt x="100" y="58"/>
                </a:lnTo>
                <a:lnTo>
                  <a:pt x="100" y="60"/>
                </a:lnTo>
                <a:lnTo>
                  <a:pt x="102" y="62"/>
                </a:lnTo>
                <a:lnTo>
                  <a:pt x="104" y="62"/>
                </a:lnTo>
                <a:lnTo>
                  <a:pt x="108" y="62"/>
                </a:lnTo>
                <a:lnTo>
                  <a:pt x="111" y="62"/>
                </a:lnTo>
                <a:lnTo>
                  <a:pt x="113" y="60"/>
                </a:lnTo>
                <a:lnTo>
                  <a:pt x="115" y="58"/>
                </a:lnTo>
                <a:lnTo>
                  <a:pt x="115" y="56"/>
                </a:lnTo>
                <a:lnTo>
                  <a:pt x="115" y="49"/>
                </a:lnTo>
                <a:lnTo>
                  <a:pt x="115" y="45"/>
                </a:lnTo>
                <a:lnTo>
                  <a:pt x="113" y="41"/>
                </a:lnTo>
                <a:lnTo>
                  <a:pt x="113" y="36"/>
                </a:lnTo>
                <a:lnTo>
                  <a:pt x="111" y="34"/>
                </a:lnTo>
                <a:lnTo>
                  <a:pt x="108" y="34"/>
                </a:lnTo>
                <a:lnTo>
                  <a:pt x="108" y="32"/>
                </a:lnTo>
                <a:lnTo>
                  <a:pt x="106" y="32"/>
                </a:lnTo>
                <a:lnTo>
                  <a:pt x="104" y="32"/>
                </a:lnTo>
                <a:lnTo>
                  <a:pt x="102" y="34"/>
                </a:lnTo>
                <a:lnTo>
                  <a:pt x="100" y="36"/>
                </a:lnTo>
                <a:lnTo>
                  <a:pt x="95" y="36"/>
                </a:lnTo>
                <a:lnTo>
                  <a:pt x="93" y="39"/>
                </a:lnTo>
                <a:lnTo>
                  <a:pt x="91" y="41"/>
                </a:lnTo>
                <a:lnTo>
                  <a:pt x="86" y="45"/>
                </a:lnTo>
                <a:lnTo>
                  <a:pt x="84" y="47"/>
                </a:lnTo>
                <a:lnTo>
                  <a:pt x="84" y="41"/>
                </a:lnTo>
                <a:lnTo>
                  <a:pt x="86" y="41"/>
                </a:lnTo>
                <a:lnTo>
                  <a:pt x="86" y="39"/>
                </a:lnTo>
                <a:lnTo>
                  <a:pt x="86" y="36"/>
                </a:lnTo>
                <a:lnTo>
                  <a:pt x="84" y="34"/>
                </a:lnTo>
                <a:lnTo>
                  <a:pt x="82" y="32"/>
                </a:lnTo>
                <a:lnTo>
                  <a:pt x="77" y="32"/>
                </a:lnTo>
                <a:lnTo>
                  <a:pt x="73" y="32"/>
                </a:lnTo>
                <a:lnTo>
                  <a:pt x="71" y="34"/>
                </a:lnTo>
                <a:lnTo>
                  <a:pt x="68" y="36"/>
                </a:lnTo>
                <a:lnTo>
                  <a:pt x="68" y="39"/>
                </a:lnTo>
                <a:lnTo>
                  <a:pt x="68" y="43"/>
                </a:lnTo>
                <a:lnTo>
                  <a:pt x="68" y="100"/>
                </a:lnTo>
                <a:close/>
                <a:moveTo>
                  <a:pt x="144" y="62"/>
                </a:moveTo>
                <a:lnTo>
                  <a:pt x="151" y="53"/>
                </a:lnTo>
                <a:lnTo>
                  <a:pt x="155" y="49"/>
                </a:lnTo>
                <a:lnTo>
                  <a:pt x="157" y="47"/>
                </a:lnTo>
                <a:lnTo>
                  <a:pt x="159" y="47"/>
                </a:lnTo>
                <a:lnTo>
                  <a:pt x="159" y="49"/>
                </a:lnTo>
                <a:lnTo>
                  <a:pt x="162" y="49"/>
                </a:lnTo>
                <a:lnTo>
                  <a:pt x="162" y="100"/>
                </a:lnTo>
                <a:lnTo>
                  <a:pt x="159" y="102"/>
                </a:lnTo>
                <a:lnTo>
                  <a:pt x="159" y="104"/>
                </a:lnTo>
                <a:lnTo>
                  <a:pt x="159" y="106"/>
                </a:lnTo>
                <a:lnTo>
                  <a:pt x="159" y="109"/>
                </a:lnTo>
                <a:lnTo>
                  <a:pt x="162" y="111"/>
                </a:lnTo>
                <a:lnTo>
                  <a:pt x="164" y="111"/>
                </a:lnTo>
                <a:lnTo>
                  <a:pt x="168" y="113"/>
                </a:lnTo>
                <a:lnTo>
                  <a:pt x="173" y="111"/>
                </a:lnTo>
                <a:lnTo>
                  <a:pt x="177" y="111"/>
                </a:lnTo>
                <a:lnTo>
                  <a:pt x="179" y="109"/>
                </a:lnTo>
                <a:lnTo>
                  <a:pt x="179" y="104"/>
                </a:lnTo>
                <a:lnTo>
                  <a:pt x="179" y="102"/>
                </a:lnTo>
                <a:lnTo>
                  <a:pt x="179" y="100"/>
                </a:lnTo>
                <a:lnTo>
                  <a:pt x="179" y="39"/>
                </a:lnTo>
                <a:lnTo>
                  <a:pt x="177" y="36"/>
                </a:lnTo>
                <a:lnTo>
                  <a:pt x="175" y="32"/>
                </a:lnTo>
                <a:lnTo>
                  <a:pt x="171" y="30"/>
                </a:lnTo>
                <a:lnTo>
                  <a:pt x="166" y="30"/>
                </a:lnTo>
                <a:lnTo>
                  <a:pt x="164" y="30"/>
                </a:lnTo>
                <a:lnTo>
                  <a:pt x="159" y="32"/>
                </a:lnTo>
                <a:lnTo>
                  <a:pt x="155" y="34"/>
                </a:lnTo>
                <a:lnTo>
                  <a:pt x="153" y="39"/>
                </a:lnTo>
                <a:lnTo>
                  <a:pt x="148" y="41"/>
                </a:lnTo>
                <a:lnTo>
                  <a:pt x="144" y="47"/>
                </a:lnTo>
                <a:lnTo>
                  <a:pt x="144" y="41"/>
                </a:lnTo>
                <a:lnTo>
                  <a:pt x="144" y="39"/>
                </a:lnTo>
                <a:lnTo>
                  <a:pt x="146" y="36"/>
                </a:lnTo>
                <a:lnTo>
                  <a:pt x="146" y="34"/>
                </a:lnTo>
                <a:lnTo>
                  <a:pt x="144" y="32"/>
                </a:lnTo>
                <a:lnTo>
                  <a:pt x="140" y="30"/>
                </a:lnTo>
                <a:lnTo>
                  <a:pt x="135" y="30"/>
                </a:lnTo>
                <a:lnTo>
                  <a:pt x="133" y="30"/>
                </a:lnTo>
                <a:lnTo>
                  <a:pt x="128" y="32"/>
                </a:lnTo>
                <a:lnTo>
                  <a:pt x="126" y="34"/>
                </a:lnTo>
                <a:lnTo>
                  <a:pt x="126" y="36"/>
                </a:lnTo>
                <a:lnTo>
                  <a:pt x="126" y="39"/>
                </a:lnTo>
                <a:lnTo>
                  <a:pt x="126" y="41"/>
                </a:lnTo>
                <a:lnTo>
                  <a:pt x="126" y="43"/>
                </a:lnTo>
                <a:lnTo>
                  <a:pt x="126" y="56"/>
                </a:lnTo>
                <a:lnTo>
                  <a:pt x="126" y="58"/>
                </a:lnTo>
                <a:lnTo>
                  <a:pt x="124" y="62"/>
                </a:lnTo>
                <a:lnTo>
                  <a:pt x="124" y="64"/>
                </a:lnTo>
                <a:lnTo>
                  <a:pt x="124" y="66"/>
                </a:lnTo>
                <a:lnTo>
                  <a:pt x="124" y="68"/>
                </a:lnTo>
                <a:lnTo>
                  <a:pt x="126" y="70"/>
                </a:lnTo>
                <a:lnTo>
                  <a:pt x="126" y="102"/>
                </a:lnTo>
                <a:lnTo>
                  <a:pt x="124" y="104"/>
                </a:lnTo>
                <a:lnTo>
                  <a:pt x="124" y="106"/>
                </a:lnTo>
                <a:lnTo>
                  <a:pt x="126" y="109"/>
                </a:lnTo>
                <a:lnTo>
                  <a:pt x="126" y="111"/>
                </a:lnTo>
                <a:lnTo>
                  <a:pt x="131" y="111"/>
                </a:lnTo>
                <a:lnTo>
                  <a:pt x="133" y="113"/>
                </a:lnTo>
                <a:lnTo>
                  <a:pt x="137" y="111"/>
                </a:lnTo>
                <a:lnTo>
                  <a:pt x="140" y="111"/>
                </a:lnTo>
                <a:lnTo>
                  <a:pt x="144" y="109"/>
                </a:lnTo>
                <a:lnTo>
                  <a:pt x="144" y="106"/>
                </a:lnTo>
                <a:lnTo>
                  <a:pt x="144" y="104"/>
                </a:lnTo>
                <a:lnTo>
                  <a:pt x="144" y="102"/>
                </a:lnTo>
                <a:lnTo>
                  <a:pt x="144" y="62"/>
                </a:lnTo>
                <a:close/>
                <a:moveTo>
                  <a:pt x="206" y="0"/>
                </a:moveTo>
                <a:lnTo>
                  <a:pt x="202" y="0"/>
                </a:lnTo>
                <a:lnTo>
                  <a:pt x="199" y="5"/>
                </a:lnTo>
                <a:lnTo>
                  <a:pt x="197" y="9"/>
                </a:lnTo>
                <a:lnTo>
                  <a:pt x="197" y="13"/>
                </a:lnTo>
                <a:lnTo>
                  <a:pt x="197" y="17"/>
                </a:lnTo>
                <a:lnTo>
                  <a:pt x="199" y="22"/>
                </a:lnTo>
                <a:lnTo>
                  <a:pt x="199" y="24"/>
                </a:lnTo>
                <a:lnTo>
                  <a:pt x="204" y="24"/>
                </a:lnTo>
                <a:lnTo>
                  <a:pt x="208" y="22"/>
                </a:lnTo>
                <a:lnTo>
                  <a:pt x="213" y="20"/>
                </a:lnTo>
                <a:lnTo>
                  <a:pt x="215" y="13"/>
                </a:lnTo>
                <a:lnTo>
                  <a:pt x="215" y="9"/>
                </a:lnTo>
                <a:lnTo>
                  <a:pt x="215" y="5"/>
                </a:lnTo>
                <a:lnTo>
                  <a:pt x="213" y="3"/>
                </a:lnTo>
                <a:lnTo>
                  <a:pt x="211" y="0"/>
                </a:lnTo>
                <a:lnTo>
                  <a:pt x="206" y="0"/>
                </a:lnTo>
                <a:close/>
                <a:moveTo>
                  <a:pt x="213" y="41"/>
                </a:moveTo>
                <a:lnTo>
                  <a:pt x="213" y="39"/>
                </a:lnTo>
                <a:lnTo>
                  <a:pt x="211" y="36"/>
                </a:lnTo>
                <a:lnTo>
                  <a:pt x="208" y="34"/>
                </a:lnTo>
                <a:lnTo>
                  <a:pt x="206" y="32"/>
                </a:lnTo>
                <a:lnTo>
                  <a:pt x="199" y="34"/>
                </a:lnTo>
                <a:lnTo>
                  <a:pt x="197" y="36"/>
                </a:lnTo>
                <a:lnTo>
                  <a:pt x="195" y="39"/>
                </a:lnTo>
                <a:lnTo>
                  <a:pt x="195" y="43"/>
                </a:lnTo>
                <a:lnTo>
                  <a:pt x="195" y="45"/>
                </a:lnTo>
                <a:lnTo>
                  <a:pt x="195" y="47"/>
                </a:lnTo>
                <a:lnTo>
                  <a:pt x="197" y="49"/>
                </a:lnTo>
                <a:lnTo>
                  <a:pt x="197" y="98"/>
                </a:lnTo>
                <a:lnTo>
                  <a:pt x="195" y="98"/>
                </a:lnTo>
                <a:lnTo>
                  <a:pt x="195" y="100"/>
                </a:lnTo>
                <a:lnTo>
                  <a:pt x="195" y="102"/>
                </a:lnTo>
                <a:lnTo>
                  <a:pt x="195" y="104"/>
                </a:lnTo>
                <a:lnTo>
                  <a:pt x="195" y="106"/>
                </a:lnTo>
                <a:lnTo>
                  <a:pt x="197" y="109"/>
                </a:lnTo>
                <a:lnTo>
                  <a:pt x="199" y="111"/>
                </a:lnTo>
                <a:lnTo>
                  <a:pt x="204" y="113"/>
                </a:lnTo>
                <a:lnTo>
                  <a:pt x="206" y="111"/>
                </a:lnTo>
                <a:lnTo>
                  <a:pt x="211" y="109"/>
                </a:lnTo>
                <a:lnTo>
                  <a:pt x="213" y="106"/>
                </a:lnTo>
                <a:lnTo>
                  <a:pt x="215" y="102"/>
                </a:lnTo>
                <a:lnTo>
                  <a:pt x="213" y="100"/>
                </a:lnTo>
                <a:lnTo>
                  <a:pt x="213" y="98"/>
                </a:lnTo>
                <a:lnTo>
                  <a:pt x="213" y="47"/>
                </a:lnTo>
                <a:lnTo>
                  <a:pt x="213" y="45"/>
                </a:lnTo>
                <a:lnTo>
                  <a:pt x="213" y="43"/>
                </a:lnTo>
                <a:lnTo>
                  <a:pt x="213" y="41"/>
                </a:lnTo>
                <a:close/>
                <a:moveTo>
                  <a:pt x="239" y="32"/>
                </a:moveTo>
                <a:lnTo>
                  <a:pt x="233" y="34"/>
                </a:lnTo>
                <a:lnTo>
                  <a:pt x="231" y="34"/>
                </a:lnTo>
                <a:lnTo>
                  <a:pt x="228" y="34"/>
                </a:lnTo>
                <a:lnTo>
                  <a:pt x="226" y="34"/>
                </a:lnTo>
                <a:lnTo>
                  <a:pt x="224" y="36"/>
                </a:lnTo>
                <a:lnTo>
                  <a:pt x="222" y="39"/>
                </a:lnTo>
                <a:lnTo>
                  <a:pt x="222" y="41"/>
                </a:lnTo>
                <a:lnTo>
                  <a:pt x="222" y="45"/>
                </a:lnTo>
                <a:lnTo>
                  <a:pt x="224" y="47"/>
                </a:lnTo>
                <a:lnTo>
                  <a:pt x="226" y="47"/>
                </a:lnTo>
                <a:lnTo>
                  <a:pt x="228" y="49"/>
                </a:lnTo>
                <a:lnTo>
                  <a:pt x="231" y="49"/>
                </a:lnTo>
                <a:lnTo>
                  <a:pt x="233" y="49"/>
                </a:lnTo>
                <a:lnTo>
                  <a:pt x="233" y="47"/>
                </a:lnTo>
                <a:lnTo>
                  <a:pt x="239" y="45"/>
                </a:lnTo>
                <a:lnTo>
                  <a:pt x="239" y="100"/>
                </a:lnTo>
                <a:lnTo>
                  <a:pt x="239" y="104"/>
                </a:lnTo>
                <a:lnTo>
                  <a:pt x="244" y="109"/>
                </a:lnTo>
                <a:lnTo>
                  <a:pt x="246" y="113"/>
                </a:lnTo>
                <a:lnTo>
                  <a:pt x="253" y="113"/>
                </a:lnTo>
                <a:lnTo>
                  <a:pt x="257" y="113"/>
                </a:lnTo>
                <a:lnTo>
                  <a:pt x="264" y="109"/>
                </a:lnTo>
                <a:lnTo>
                  <a:pt x="268" y="104"/>
                </a:lnTo>
                <a:lnTo>
                  <a:pt x="275" y="100"/>
                </a:lnTo>
                <a:lnTo>
                  <a:pt x="282" y="96"/>
                </a:lnTo>
                <a:lnTo>
                  <a:pt x="286" y="89"/>
                </a:lnTo>
                <a:lnTo>
                  <a:pt x="288" y="85"/>
                </a:lnTo>
                <a:lnTo>
                  <a:pt x="290" y="81"/>
                </a:lnTo>
                <a:lnTo>
                  <a:pt x="290" y="79"/>
                </a:lnTo>
                <a:lnTo>
                  <a:pt x="288" y="77"/>
                </a:lnTo>
                <a:lnTo>
                  <a:pt x="286" y="75"/>
                </a:lnTo>
                <a:lnTo>
                  <a:pt x="282" y="73"/>
                </a:lnTo>
                <a:lnTo>
                  <a:pt x="279" y="75"/>
                </a:lnTo>
                <a:lnTo>
                  <a:pt x="277" y="75"/>
                </a:lnTo>
                <a:lnTo>
                  <a:pt x="275" y="77"/>
                </a:lnTo>
                <a:lnTo>
                  <a:pt x="275" y="81"/>
                </a:lnTo>
                <a:lnTo>
                  <a:pt x="271" y="87"/>
                </a:lnTo>
                <a:lnTo>
                  <a:pt x="266" y="92"/>
                </a:lnTo>
                <a:lnTo>
                  <a:pt x="259" y="96"/>
                </a:lnTo>
                <a:lnTo>
                  <a:pt x="257" y="98"/>
                </a:lnTo>
                <a:lnTo>
                  <a:pt x="257" y="96"/>
                </a:lnTo>
                <a:lnTo>
                  <a:pt x="255" y="96"/>
                </a:lnTo>
                <a:lnTo>
                  <a:pt x="255" y="94"/>
                </a:lnTo>
                <a:lnTo>
                  <a:pt x="255" y="43"/>
                </a:lnTo>
                <a:lnTo>
                  <a:pt x="273" y="39"/>
                </a:lnTo>
                <a:lnTo>
                  <a:pt x="273" y="41"/>
                </a:lnTo>
                <a:lnTo>
                  <a:pt x="275" y="41"/>
                </a:lnTo>
                <a:lnTo>
                  <a:pt x="277" y="39"/>
                </a:lnTo>
                <a:lnTo>
                  <a:pt x="279" y="39"/>
                </a:lnTo>
                <a:lnTo>
                  <a:pt x="279" y="36"/>
                </a:lnTo>
                <a:lnTo>
                  <a:pt x="279" y="32"/>
                </a:lnTo>
                <a:lnTo>
                  <a:pt x="279" y="30"/>
                </a:lnTo>
                <a:lnTo>
                  <a:pt x="279" y="28"/>
                </a:lnTo>
                <a:lnTo>
                  <a:pt x="277" y="26"/>
                </a:lnTo>
                <a:lnTo>
                  <a:pt x="275" y="26"/>
                </a:lnTo>
                <a:lnTo>
                  <a:pt x="273" y="26"/>
                </a:lnTo>
                <a:lnTo>
                  <a:pt x="273" y="28"/>
                </a:lnTo>
                <a:lnTo>
                  <a:pt x="271" y="28"/>
                </a:lnTo>
                <a:lnTo>
                  <a:pt x="255" y="30"/>
                </a:lnTo>
                <a:lnTo>
                  <a:pt x="255" y="20"/>
                </a:lnTo>
                <a:lnTo>
                  <a:pt x="257" y="17"/>
                </a:lnTo>
                <a:lnTo>
                  <a:pt x="257" y="15"/>
                </a:lnTo>
                <a:lnTo>
                  <a:pt x="257" y="13"/>
                </a:lnTo>
                <a:lnTo>
                  <a:pt x="255" y="11"/>
                </a:lnTo>
                <a:lnTo>
                  <a:pt x="253" y="11"/>
                </a:lnTo>
                <a:lnTo>
                  <a:pt x="251" y="11"/>
                </a:lnTo>
                <a:lnTo>
                  <a:pt x="246" y="11"/>
                </a:lnTo>
                <a:lnTo>
                  <a:pt x="242" y="11"/>
                </a:lnTo>
                <a:lnTo>
                  <a:pt x="239" y="13"/>
                </a:lnTo>
                <a:lnTo>
                  <a:pt x="239" y="15"/>
                </a:lnTo>
                <a:lnTo>
                  <a:pt x="239" y="17"/>
                </a:lnTo>
                <a:lnTo>
                  <a:pt x="239" y="20"/>
                </a:lnTo>
                <a:lnTo>
                  <a:pt x="239" y="32"/>
                </a:lnTo>
                <a:close/>
                <a:moveTo>
                  <a:pt x="315" y="43"/>
                </a:moveTo>
                <a:lnTo>
                  <a:pt x="315" y="43"/>
                </a:lnTo>
                <a:lnTo>
                  <a:pt x="317" y="41"/>
                </a:lnTo>
                <a:lnTo>
                  <a:pt x="317" y="39"/>
                </a:lnTo>
                <a:lnTo>
                  <a:pt x="315" y="36"/>
                </a:lnTo>
                <a:lnTo>
                  <a:pt x="313" y="34"/>
                </a:lnTo>
                <a:lnTo>
                  <a:pt x="313" y="32"/>
                </a:lnTo>
                <a:lnTo>
                  <a:pt x="308" y="32"/>
                </a:lnTo>
                <a:lnTo>
                  <a:pt x="306" y="32"/>
                </a:lnTo>
                <a:lnTo>
                  <a:pt x="302" y="34"/>
                </a:lnTo>
                <a:lnTo>
                  <a:pt x="299" y="36"/>
                </a:lnTo>
                <a:lnTo>
                  <a:pt x="299" y="39"/>
                </a:lnTo>
                <a:lnTo>
                  <a:pt x="299" y="41"/>
                </a:lnTo>
                <a:lnTo>
                  <a:pt x="299" y="43"/>
                </a:lnTo>
                <a:lnTo>
                  <a:pt x="299" y="100"/>
                </a:lnTo>
                <a:lnTo>
                  <a:pt x="302" y="106"/>
                </a:lnTo>
                <a:lnTo>
                  <a:pt x="304" y="109"/>
                </a:lnTo>
                <a:lnTo>
                  <a:pt x="308" y="113"/>
                </a:lnTo>
                <a:lnTo>
                  <a:pt x="313" y="115"/>
                </a:lnTo>
                <a:lnTo>
                  <a:pt x="315" y="115"/>
                </a:lnTo>
                <a:lnTo>
                  <a:pt x="319" y="113"/>
                </a:lnTo>
                <a:lnTo>
                  <a:pt x="322" y="111"/>
                </a:lnTo>
                <a:lnTo>
                  <a:pt x="326" y="109"/>
                </a:lnTo>
                <a:lnTo>
                  <a:pt x="328" y="109"/>
                </a:lnTo>
                <a:lnTo>
                  <a:pt x="330" y="104"/>
                </a:lnTo>
                <a:lnTo>
                  <a:pt x="333" y="102"/>
                </a:lnTo>
                <a:lnTo>
                  <a:pt x="335" y="100"/>
                </a:lnTo>
                <a:lnTo>
                  <a:pt x="335" y="102"/>
                </a:lnTo>
                <a:lnTo>
                  <a:pt x="335" y="104"/>
                </a:lnTo>
                <a:lnTo>
                  <a:pt x="335" y="106"/>
                </a:lnTo>
                <a:lnTo>
                  <a:pt x="335" y="109"/>
                </a:lnTo>
                <a:lnTo>
                  <a:pt x="335" y="111"/>
                </a:lnTo>
                <a:lnTo>
                  <a:pt x="337" y="111"/>
                </a:lnTo>
                <a:lnTo>
                  <a:pt x="339" y="113"/>
                </a:lnTo>
                <a:lnTo>
                  <a:pt x="346" y="111"/>
                </a:lnTo>
                <a:lnTo>
                  <a:pt x="350" y="111"/>
                </a:lnTo>
                <a:lnTo>
                  <a:pt x="353" y="109"/>
                </a:lnTo>
                <a:lnTo>
                  <a:pt x="353" y="106"/>
                </a:lnTo>
                <a:lnTo>
                  <a:pt x="353" y="104"/>
                </a:lnTo>
                <a:lnTo>
                  <a:pt x="353" y="102"/>
                </a:lnTo>
                <a:lnTo>
                  <a:pt x="350" y="102"/>
                </a:lnTo>
                <a:lnTo>
                  <a:pt x="350" y="100"/>
                </a:lnTo>
                <a:lnTo>
                  <a:pt x="350" y="43"/>
                </a:lnTo>
                <a:lnTo>
                  <a:pt x="350" y="36"/>
                </a:lnTo>
                <a:lnTo>
                  <a:pt x="348" y="34"/>
                </a:lnTo>
                <a:lnTo>
                  <a:pt x="346" y="32"/>
                </a:lnTo>
                <a:lnTo>
                  <a:pt x="342" y="32"/>
                </a:lnTo>
                <a:lnTo>
                  <a:pt x="337" y="34"/>
                </a:lnTo>
                <a:lnTo>
                  <a:pt x="335" y="34"/>
                </a:lnTo>
                <a:lnTo>
                  <a:pt x="335" y="36"/>
                </a:lnTo>
                <a:lnTo>
                  <a:pt x="333" y="39"/>
                </a:lnTo>
                <a:lnTo>
                  <a:pt x="335" y="41"/>
                </a:lnTo>
                <a:lnTo>
                  <a:pt x="335" y="43"/>
                </a:lnTo>
                <a:lnTo>
                  <a:pt x="335" y="83"/>
                </a:lnTo>
                <a:lnTo>
                  <a:pt x="330" y="89"/>
                </a:lnTo>
                <a:lnTo>
                  <a:pt x="326" y="94"/>
                </a:lnTo>
                <a:lnTo>
                  <a:pt x="324" y="96"/>
                </a:lnTo>
                <a:lnTo>
                  <a:pt x="319" y="98"/>
                </a:lnTo>
                <a:lnTo>
                  <a:pt x="317" y="98"/>
                </a:lnTo>
                <a:lnTo>
                  <a:pt x="317" y="96"/>
                </a:lnTo>
                <a:lnTo>
                  <a:pt x="315" y="96"/>
                </a:lnTo>
                <a:lnTo>
                  <a:pt x="315" y="94"/>
                </a:lnTo>
                <a:lnTo>
                  <a:pt x="315" y="43"/>
                </a:lnTo>
                <a:close/>
                <a:moveTo>
                  <a:pt x="368" y="100"/>
                </a:moveTo>
                <a:lnTo>
                  <a:pt x="368" y="102"/>
                </a:lnTo>
                <a:lnTo>
                  <a:pt x="366" y="102"/>
                </a:lnTo>
                <a:lnTo>
                  <a:pt x="366" y="104"/>
                </a:lnTo>
                <a:lnTo>
                  <a:pt x="366" y="109"/>
                </a:lnTo>
                <a:lnTo>
                  <a:pt x="368" y="111"/>
                </a:lnTo>
                <a:lnTo>
                  <a:pt x="370" y="111"/>
                </a:lnTo>
                <a:lnTo>
                  <a:pt x="375" y="113"/>
                </a:lnTo>
                <a:lnTo>
                  <a:pt x="382" y="111"/>
                </a:lnTo>
                <a:lnTo>
                  <a:pt x="386" y="109"/>
                </a:lnTo>
                <a:lnTo>
                  <a:pt x="388" y="106"/>
                </a:lnTo>
                <a:lnTo>
                  <a:pt x="388" y="104"/>
                </a:lnTo>
                <a:lnTo>
                  <a:pt x="388" y="102"/>
                </a:lnTo>
                <a:lnTo>
                  <a:pt x="386" y="100"/>
                </a:lnTo>
                <a:lnTo>
                  <a:pt x="386" y="64"/>
                </a:lnTo>
                <a:lnTo>
                  <a:pt x="390" y="58"/>
                </a:lnTo>
                <a:lnTo>
                  <a:pt x="395" y="53"/>
                </a:lnTo>
                <a:lnTo>
                  <a:pt x="399" y="51"/>
                </a:lnTo>
                <a:lnTo>
                  <a:pt x="399" y="49"/>
                </a:lnTo>
                <a:lnTo>
                  <a:pt x="399" y="51"/>
                </a:lnTo>
                <a:lnTo>
                  <a:pt x="402" y="51"/>
                </a:lnTo>
                <a:lnTo>
                  <a:pt x="402" y="53"/>
                </a:lnTo>
                <a:lnTo>
                  <a:pt x="399" y="53"/>
                </a:lnTo>
                <a:lnTo>
                  <a:pt x="399" y="56"/>
                </a:lnTo>
                <a:lnTo>
                  <a:pt x="399" y="58"/>
                </a:lnTo>
                <a:lnTo>
                  <a:pt x="402" y="60"/>
                </a:lnTo>
                <a:lnTo>
                  <a:pt x="402" y="62"/>
                </a:lnTo>
                <a:lnTo>
                  <a:pt x="404" y="62"/>
                </a:lnTo>
                <a:lnTo>
                  <a:pt x="408" y="62"/>
                </a:lnTo>
                <a:lnTo>
                  <a:pt x="413" y="62"/>
                </a:lnTo>
                <a:lnTo>
                  <a:pt x="415" y="60"/>
                </a:lnTo>
                <a:lnTo>
                  <a:pt x="417" y="58"/>
                </a:lnTo>
                <a:lnTo>
                  <a:pt x="417" y="56"/>
                </a:lnTo>
                <a:lnTo>
                  <a:pt x="417" y="49"/>
                </a:lnTo>
                <a:lnTo>
                  <a:pt x="417" y="45"/>
                </a:lnTo>
                <a:lnTo>
                  <a:pt x="415" y="41"/>
                </a:lnTo>
                <a:lnTo>
                  <a:pt x="413" y="36"/>
                </a:lnTo>
                <a:lnTo>
                  <a:pt x="413" y="34"/>
                </a:lnTo>
                <a:lnTo>
                  <a:pt x="410" y="34"/>
                </a:lnTo>
                <a:lnTo>
                  <a:pt x="408" y="32"/>
                </a:lnTo>
                <a:lnTo>
                  <a:pt x="406" y="32"/>
                </a:lnTo>
                <a:lnTo>
                  <a:pt x="404" y="32"/>
                </a:lnTo>
                <a:lnTo>
                  <a:pt x="402" y="34"/>
                </a:lnTo>
                <a:lnTo>
                  <a:pt x="399" y="36"/>
                </a:lnTo>
                <a:lnTo>
                  <a:pt x="397" y="36"/>
                </a:lnTo>
                <a:lnTo>
                  <a:pt x="395" y="39"/>
                </a:lnTo>
                <a:lnTo>
                  <a:pt x="393" y="41"/>
                </a:lnTo>
                <a:lnTo>
                  <a:pt x="388" y="45"/>
                </a:lnTo>
                <a:lnTo>
                  <a:pt x="386" y="47"/>
                </a:lnTo>
                <a:lnTo>
                  <a:pt x="386" y="41"/>
                </a:lnTo>
                <a:lnTo>
                  <a:pt x="386" y="39"/>
                </a:lnTo>
                <a:lnTo>
                  <a:pt x="386" y="36"/>
                </a:lnTo>
                <a:lnTo>
                  <a:pt x="386" y="34"/>
                </a:lnTo>
                <a:lnTo>
                  <a:pt x="382" y="32"/>
                </a:lnTo>
                <a:lnTo>
                  <a:pt x="379" y="32"/>
                </a:lnTo>
                <a:lnTo>
                  <a:pt x="375" y="32"/>
                </a:lnTo>
                <a:lnTo>
                  <a:pt x="370" y="34"/>
                </a:lnTo>
                <a:lnTo>
                  <a:pt x="368" y="36"/>
                </a:lnTo>
                <a:lnTo>
                  <a:pt x="368" y="39"/>
                </a:lnTo>
                <a:lnTo>
                  <a:pt x="368" y="43"/>
                </a:lnTo>
                <a:lnTo>
                  <a:pt x="368" y="100"/>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3" name="Google Shape;203;p14"/>
          <p:cNvSpPr/>
          <p:nvPr/>
        </p:nvSpPr>
        <p:spPr>
          <a:xfrm>
            <a:off x="3541713" y="5168900"/>
            <a:ext cx="423862" cy="192088"/>
          </a:xfrm>
          <a:custGeom>
            <a:rect b="b" l="l" r="r" t="t"/>
            <a:pathLst>
              <a:path extrusionOk="0" h="121" w="267">
                <a:moveTo>
                  <a:pt x="38" y="38"/>
                </a:moveTo>
                <a:lnTo>
                  <a:pt x="31" y="38"/>
                </a:lnTo>
                <a:lnTo>
                  <a:pt x="25" y="42"/>
                </a:lnTo>
                <a:lnTo>
                  <a:pt x="18" y="47"/>
                </a:lnTo>
                <a:lnTo>
                  <a:pt x="11" y="55"/>
                </a:lnTo>
                <a:lnTo>
                  <a:pt x="7" y="64"/>
                </a:lnTo>
                <a:lnTo>
                  <a:pt x="2" y="72"/>
                </a:lnTo>
                <a:lnTo>
                  <a:pt x="0" y="83"/>
                </a:lnTo>
                <a:lnTo>
                  <a:pt x="0" y="95"/>
                </a:lnTo>
                <a:lnTo>
                  <a:pt x="0" y="102"/>
                </a:lnTo>
                <a:lnTo>
                  <a:pt x="2" y="106"/>
                </a:lnTo>
                <a:lnTo>
                  <a:pt x="5" y="110"/>
                </a:lnTo>
                <a:lnTo>
                  <a:pt x="7" y="115"/>
                </a:lnTo>
                <a:lnTo>
                  <a:pt x="9" y="117"/>
                </a:lnTo>
                <a:lnTo>
                  <a:pt x="14" y="119"/>
                </a:lnTo>
                <a:lnTo>
                  <a:pt x="18" y="119"/>
                </a:lnTo>
                <a:lnTo>
                  <a:pt x="22" y="119"/>
                </a:lnTo>
                <a:lnTo>
                  <a:pt x="29" y="119"/>
                </a:lnTo>
                <a:lnTo>
                  <a:pt x="36" y="117"/>
                </a:lnTo>
                <a:lnTo>
                  <a:pt x="42" y="112"/>
                </a:lnTo>
                <a:lnTo>
                  <a:pt x="49" y="108"/>
                </a:lnTo>
                <a:lnTo>
                  <a:pt x="51" y="104"/>
                </a:lnTo>
                <a:lnTo>
                  <a:pt x="56" y="100"/>
                </a:lnTo>
                <a:lnTo>
                  <a:pt x="56" y="95"/>
                </a:lnTo>
                <a:lnTo>
                  <a:pt x="58" y="93"/>
                </a:lnTo>
                <a:lnTo>
                  <a:pt x="58" y="91"/>
                </a:lnTo>
                <a:lnTo>
                  <a:pt x="56" y="89"/>
                </a:lnTo>
                <a:lnTo>
                  <a:pt x="54" y="87"/>
                </a:lnTo>
                <a:lnTo>
                  <a:pt x="51" y="87"/>
                </a:lnTo>
                <a:lnTo>
                  <a:pt x="47" y="87"/>
                </a:lnTo>
                <a:lnTo>
                  <a:pt x="45" y="89"/>
                </a:lnTo>
                <a:lnTo>
                  <a:pt x="42" y="91"/>
                </a:lnTo>
                <a:lnTo>
                  <a:pt x="42" y="95"/>
                </a:lnTo>
                <a:lnTo>
                  <a:pt x="40" y="98"/>
                </a:lnTo>
                <a:lnTo>
                  <a:pt x="36" y="102"/>
                </a:lnTo>
                <a:lnTo>
                  <a:pt x="31" y="104"/>
                </a:lnTo>
                <a:lnTo>
                  <a:pt x="25" y="106"/>
                </a:lnTo>
                <a:lnTo>
                  <a:pt x="20" y="106"/>
                </a:lnTo>
                <a:lnTo>
                  <a:pt x="18" y="104"/>
                </a:lnTo>
                <a:lnTo>
                  <a:pt x="16" y="100"/>
                </a:lnTo>
                <a:lnTo>
                  <a:pt x="16" y="93"/>
                </a:lnTo>
                <a:lnTo>
                  <a:pt x="16" y="91"/>
                </a:lnTo>
                <a:lnTo>
                  <a:pt x="16" y="87"/>
                </a:lnTo>
                <a:lnTo>
                  <a:pt x="16" y="85"/>
                </a:lnTo>
                <a:lnTo>
                  <a:pt x="16" y="83"/>
                </a:lnTo>
                <a:lnTo>
                  <a:pt x="22" y="81"/>
                </a:lnTo>
                <a:lnTo>
                  <a:pt x="34" y="79"/>
                </a:lnTo>
                <a:lnTo>
                  <a:pt x="40" y="76"/>
                </a:lnTo>
                <a:lnTo>
                  <a:pt x="47" y="74"/>
                </a:lnTo>
                <a:lnTo>
                  <a:pt x="51" y="70"/>
                </a:lnTo>
                <a:lnTo>
                  <a:pt x="56" y="68"/>
                </a:lnTo>
                <a:lnTo>
                  <a:pt x="58" y="66"/>
                </a:lnTo>
                <a:lnTo>
                  <a:pt x="58" y="64"/>
                </a:lnTo>
                <a:lnTo>
                  <a:pt x="58" y="59"/>
                </a:lnTo>
                <a:lnTo>
                  <a:pt x="58" y="57"/>
                </a:lnTo>
                <a:lnTo>
                  <a:pt x="58" y="53"/>
                </a:lnTo>
                <a:lnTo>
                  <a:pt x="56" y="49"/>
                </a:lnTo>
                <a:lnTo>
                  <a:pt x="54" y="47"/>
                </a:lnTo>
                <a:lnTo>
                  <a:pt x="51" y="42"/>
                </a:lnTo>
                <a:lnTo>
                  <a:pt x="47" y="40"/>
                </a:lnTo>
                <a:lnTo>
                  <a:pt x="42" y="38"/>
                </a:lnTo>
                <a:lnTo>
                  <a:pt x="38" y="38"/>
                </a:lnTo>
                <a:close/>
                <a:moveTo>
                  <a:pt x="38" y="51"/>
                </a:moveTo>
                <a:lnTo>
                  <a:pt x="42" y="51"/>
                </a:lnTo>
                <a:lnTo>
                  <a:pt x="45" y="55"/>
                </a:lnTo>
                <a:lnTo>
                  <a:pt x="45" y="57"/>
                </a:lnTo>
                <a:lnTo>
                  <a:pt x="47" y="62"/>
                </a:lnTo>
                <a:lnTo>
                  <a:pt x="47" y="64"/>
                </a:lnTo>
                <a:lnTo>
                  <a:pt x="45" y="64"/>
                </a:lnTo>
                <a:lnTo>
                  <a:pt x="42" y="64"/>
                </a:lnTo>
                <a:lnTo>
                  <a:pt x="42" y="66"/>
                </a:lnTo>
                <a:lnTo>
                  <a:pt x="38" y="66"/>
                </a:lnTo>
                <a:lnTo>
                  <a:pt x="34" y="68"/>
                </a:lnTo>
                <a:lnTo>
                  <a:pt x="27" y="70"/>
                </a:lnTo>
                <a:lnTo>
                  <a:pt x="18" y="70"/>
                </a:lnTo>
                <a:lnTo>
                  <a:pt x="20" y="68"/>
                </a:lnTo>
                <a:lnTo>
                  <a:pt x="22" y="64"/>
                </a:lnTo>
                <a:lnTo>
                  <a:pt x="25" y="59"/>
                </a:lnTo>
                <a:lnTo>
                  <a:pt x="27" y="57"/>
                </a:lnTo>
                <a:lnTo>
                  <a:pt x="29" y="55"/>
                </a:lnTo>
                <a:lnTo>
                  <a:pt x="31" y="53"/>
                </a:lnTo>
                <a:lnTo>
                  <a:pt x="34" y="51"/>
                </a:lnTo>
                <a:lnTo>
                  <a:pt x="38" y="51"/>
                </a:lnTo>
                <a:close/>
                <a:moveTo>
                  <a:pt x="140" y="0"/>
                </a:moveTo>
                <a:lnTo>
                  <a:pt x="129" y="2"/>
                </a:lnTo>
                <a:lnTo>
                  <a:pt x="120" y="9"/>
                </a:lnTo>
                <a:lnTo>
                  <a:pt x="113" y="17"/>
                </a:lnTo>
                <a:lnTo>
                  <a:pt x="107" y="28"/>
                </a:lnTo>
                <a:lnTo>
                  <a:pt x="102" y="38"/>
                </a:lnTo>
                <a:lnTo>
                  <a:pt x="98" y="51"/>
                </a:lnTo>
                <a:lnTo>
                  <a:pt x="96" y="62"/>
                </a:lnTo>
                <a:lnTo>
                  <a:pt x="96" y="72"/>
                </a:lnTo>
                <a:lnTo>
                  <a:pt x="96" y="83"/>
                </a:lnTo>
                <a:lnTo>
                  <a:pt x="96" y="93"/>
                </a:lnTo>
                <a:lnTo>
                  <a:pt x="100" y="102"/>
                </a:lnTo>
                <a:lnTo>
                  <a:pt x="102" y="108"/>
                </a:lnTo>
                <a:lnTo>
                  <a:pt x="109" y="115"/>
                </a:lnTo>
                <a:lnTo>
                  <a:pt x="113" y="117"/>
                </a:lnTo>
                <a:lnTo>
                  <a:pt x="120" y="119"/>
                </a:lnTo>
                <a:lnTo>
                  <a:pt x="127" y="121"/>
                </a:lnTo>
                <a:lnTo>
                  <a:pt x="131" y="119"/>
                </a:lnTo>
                <a:lnTo>
                  <a:pt x="138" y="119"/>
                </a:lnTo>
                <a:lnTo>
                  <a:pt x="142" y="115"/>
                </a:lnTo>
                <a:lnTo>
                  <a:pt x="149" y="112"/>
                </a:lnTo>
                <a:lnTo>
                  <a:pt x="153" y="110"/>
                </a:lnTo>
                <a:lnTo>
                  <a:pt x="156" y="106"/>
                </a:lnTo>
                <a:lnTo>
                  <a:pt x="158" y="104"/>
                </a:lnTo>
                <a:lnTo>
                  <a:pt x="160" y="102"/>
                </a:lnTo>
                <a:lnTo>
                  <a:pt x="162" y="98"/>
                </a:lnTo>
                <a:lnTo>
                  <a:pt x="165" y="95"/>
                </a:lnTo>
                <a:lnTo>
                  <a:pt x="165" y="91"/>
                </a:lnTo>
                <a:lnTo>
                  <a:pt x="165" y="89"/>
                </a:lnTo>
                <a:lnTo>
                  <a:pt x="165" y="87"/>
                </a:lnTo>
                <a:lnTo>
                  <a:pt x="165" y="85"/>
                </a:lnTo>
                <a:lnTo>
                  <a:pt x="162" y="83"/>
                </a:lnTo>
                <a:lnTo>
                  <a:pt x="158" y="83"/>
                </a:lnTo>
                <a:lnTo>
                  <a:pt x="153" y="83"/>
                </a:lnTo>
                <a:lnTo>
                  <a:pt x="151" y="87"/>
                </a:lnTo>
                <a:lnTo>
                  <a:pt x="149" y="89"/>
                </a:lnTo>
                <a:lnTo>
                  <a:pt x="149" y="93"/>
                </a:lnTo>
                <a:lnTo>
                  <a:pt x="147" y="95"/>
                </a:lnTo>
                <a:lnTo>
                  <a:pt x="145" y="98"/>
                </a:lnTo>
                <a:lnTo>
                  <a:pt x="142" y="100"/>
                </a:lnTo>
                <a:lnTo>
                  <a:pt x="140" y="102"/>
                </a:lnTo>
                <a:lnTo>
                  <a:pt x="136" y="104"/>
                </a:lnTo>
                <a:lnTo>
                  <a:pt x="133" y="104"/>
                </a:lnTo>
                <a:lnTo>
                  <a:pt x="131" y="106"/>
                </a:lnTo>
                <a:lnTo>
                  <a:pt x="127" y="106"/>
                </a:lnTo>
                <a:lnTo>
                  <a:pt x="125" y="106"/>
                </a:lnTo>
                <a:lnTo>
                  <a:pt x="122" y="104"/>
                </a:lnTo>
                <a:lnTo>
                  <a:pt x="120" y="102"/>
                </a:lnTo>
                <a:lnTo>
                  <a:pt x="116" y="98"/>
                </a:lnTo>
                <a:lnTo>
                  <a:pt x="113" y="93"/>
                </a:lnTo>
                <a:lnTo>
                  <a:pt x="113" y="87"/>
                </a:lnTo>
                <a:lnTo>
                  <a:pt x="111" y="81"/>
                </a:lnTo>
                <a:lnTo>
                  <a:pt x="111" y="72"/>
                </a:lnTo>
                <a:lnTo>
                  <a:pt x="111" y="64"/>
                </a:lnTo>
                <a:lnTo>
                  <a:pt x="113" y="55"/>
                </a:lnTo>
                <a:lnTo>
                  <a:pt x="116" y="47"/>
                </a:lnTo>
                <a:lnTo>
                  <a:pt x="120" y="36"/>
                </a:lnTo>
                <a:lnTo>
                  <a:pt x="125" y="28"/>
                </a:lnTo>
                <a:lnTo>
                  <a:pt x="129" y="21"/>
                </a:lnTo>
                <a:lnTo>
                  <a:pt x="136" y="17"/>
                </a:lnTo>
                <a:lnTo>
                  <a:pt x="140" y="15"/>
                </a:lnTo>
                <a:lnTo>
                  <a:pt x="145" y="15"/>
                </a:lnTo>
                <a:lnTo>
                  <a:pt x="149" y="17"/>
                </a:lnTo>
                <a:lnTo>
                  <a:pt x="151" y="17"/>
                </a:lnTo>
                <a:lnTo>
                  <a:pt x="151" y="19"/>
                </a:lnTo>
                <a:lnTo>
                  <a:pt x="153" y="23"/>
                </a:lnTo>
                <a:lnTo>
                  <a:pt x="153" y="26"/>
                </a:lnTo>
                <a:lnTo>
                  <a:pt x="156" y="26"/>
                </a:lnTo>
                <a:lnTo>
                  <a:pt x="160" y="26"/>
                </a:lnTo>
                <a:lnTo>
                  <a:pt x="162" y="26"/>
                </a:lnTo>
                <a:lnTo>
                  <a:pt x="165" y="23"/>
                </a:lnTo>
                <a:lnTo>
                  <a:pt x="167" y="21"/>
                </a:lnTo>
                <a:lnTo>
                  <a:pt x="167" y="17"/>
                </a:lnTo>
                <a:lnTo>
                  <a:pt x="167" y="15"/>
                </a:lnTo>
                <a:lnTo>
                  <a:pt x="167" y="11"/>
                </a:lnTo>
                <a:lnTo>
                  <a:pt x="165" y="9"/>
                </a:lnTo>
                <a:lnTo>
                  <a:pt x="162" y="6"/>
                </a:lnTo>
                <a:lnTo>
                  <a:pt x="158" y="4"/>
                </a:lnTo>
                <a:lnTo>
                  <a:pt x="153" y="2"/>
                </a:lnTo>
                <a:lnTo>
                  <a:pt x="147" y="2"/>
                </a:lnTo>
                <a:lnTo>
                  <a:pt x="142" y="0"/>
                </a:lnTo>
                <a:lnTo>
                  <a:pt x="140" y="0"/>
                </a:lnTo>
                <a:close/>
                <a:moveTo>
                  <a:pt x="216" y="38"/>
                </a:moveTo>
                <a:lnTo>
                  <a:pt x="209" y="38"/>
                </a:lnTo>
                <a:lnTo>
                  <a:pt x="202" y="42"/>
                </a:lnTo>
                <a:lnTo>
                  <a:pt x="196" y="47"/>
                </a:lnTo>
                <a:lnTo>
                  <a:pt x="189" y="53"/>
                </a:lnTo>
                <a:lnTo>
                  <a:pt x="182" y="62"/>
                </a:lnTo>
                <a:lnTo>
                  <a:pt x="180" y="70"/>
                </a:lnTo>
                <a:lnTo>
                  <a:pt x="178" y="81"/>
                </a:lnTo>
                <a:lnTo>
                  <a:pt x="176" y="91"/>
                </a:lnTo>
                <a:lnTo>
                  <a:pt x="178" y="100"/>
                </a:lnTo>
                <a:lnTo>
                  <a:pt x="178" y="104"/>
                </a:lnTo>
                <a:lnTo>
                  <a:pt x="182" y="110"/>
                </a:lnTo>
                <a:lnTo>
                  <a:pt x="185" y="115"/>
                </a:lnTo>
                <a:lnTo>
                  <a:pt x="187" y="117"/>
                </a:lnTo>
                <a:lnTo>
                  <a:pt x="189" y="119"/>
                </a:lnTo>
                <a:lnTo>
                  <a:pt x="193" y="119"/>
                </a:lnTo>
                <a:lnTo>
                  <a:pt x="196" y="121"/>
                </a:lnTo>
                <a:lnTo>
                  <a:pt x="200" y="121"/>
                </a:lnTo>
                <a:lnTo>
                  <a:pt x="205" y="119"/>
                </a:lnTo>
                <a:lnTo>
                  <a:pt x="209" y="119"/>
                </a:lnTo>
                <a:lnTo>
                  <a:pt x="211" y="117"/>
                </a:lnTo>
                <a:lnTo>
                  <a:pt x="216" y="115"/>
                </a:lnTo>
                <a:lnTo>
                  <a:pt x="220" y="110"/>
                </a:lnTo>
                <a:lnTo>
                  <a:pt x="225" y="108"/>
                </a:lnTo>
                <a:lnTo>
                  <a:pt x="229" y="104"/>
                </a:lnTo>
                <a:lnTo>
                  <a:pt x="229" y="102"/>
                </a:lnTo>
                <a:lnTo>
                  <a:pt x="231" y="98"/>
                </a:lnTo>
                <a:lnTo>
                  <a:pt x="233" y="95"/>
                </a:lnTo>
                <a:lnTo>
                  <a:pt x="236" y="91"/>
                </a:lnTo>
                <a:lnTo>
                  <a:pt x="236" y="87"/>
                </a:lnTo>
                <a:lnTo>
                  <a:pt x="238" y="83"/>
                </a:lnTo>
                <a:lnTo>
                  <a:pt x="238" y="76"/>
                </a:lnTo>
                <a:lnTo>
                  <a:pt x="238" y="70"/>
                </a:lnTo>
                <a:lnTo>
                  <a:pt x="238" y="66"/>
                </a:lnTo>
                <a:lnTo>
                  <a:pt x="238" y="59"/>
                </a:lnTo>
                <a:lnTo>
                  <a:pt x="236" y="55"/>
                </a:lnTo>
                <a:lnTo>
                  <a:pt x="233" y="49"/>
                </a:lnTo>
                <a:lnTo>
                  <a:pt x="231" y="45"/>
                </a:lnTo>
                <a:lnTo>
                  <a:pt x="227" y="40"/>
                </a:lnTo>
                <a:lnTo>
                  <a:pt x="222" y="38"/>
                </a:lnTo>
                <a:lnTo>
                  <a:pt x="216" y="38"/>
                </a:lnTo>
                <a:close/>
                <a:moveTo>
                  <a:pt x="213" y="51"/>
                </a:moveTo>
                <a:lnTo>
                  <a:pt x="216" y="51"/>
                </a:lnTo>
                <a:lnTo>
                  <a:pt x="218" y="53"/>
                </a:lnTo>
                <a:lnTo>
                  <a:pt x="220" y="55"/>
                </a:lnTo>
                <a:lnTo>
                  <a:pt x="220" y="57"/>
                </a:lnTo>
                <a:lnTo>
                  <a:pt x="222" y="59"/>
                </a:lnTo>
                <a:lnTo>
                  <a:pt x="222" y="64"/>
                </a:lnTo>
                <a:lnTo>
                  <a:pt x="222" y="68"/>
                </a:lnTo>
                <a:lnTo>
                  <a:pt x="222" y="72"/>
                </a:lnTo>
                <a:lnTo>
                  <a:pt x="222" y="76"/>
                </a:lnTo>
                <a:lnTo>
                  <a:pt x="222" y="79"/>
                </a:lnTo>
                <a:lnTo>
                  <a:pt x="222" y="83"/>
                </a:lnTo>
                <a:lnTo>
                  <a:pt x="220" y="85"/>
                </a:lnTo>
                <a:lnTo>
                  <a:pt x="220" y="89"/>
                </a:lnTo>
                <a:lnTo>
                  <a:pt x="218" y="91"/>
                </a:lnTo>
                <a:lnTo>
                  <a:pt x="216" y="95"/>
                </a:lnTo>
                <a:lnTo>
                  <a:pt x="216" y="98"/>
                </a:lnTo>
                <a:lnTo>
                  <a:pt x="211" y="102"/>
                </a:lnTo>
                <a:lnTo>
                  <a:pt x="209" y="104"/>
                </a:lnTo>
                <a:lnTo>
                  <a:pt x="205" y="106"/>
                </a:lnTo>
                <a:lnTo>
                  <a:pt x="200" y="106"/>
                </a:lnTo>
                <a:lnTo>
                  <a:pt x="198" y="106"/>
                </a:lnTo>
                <a:lnTo>
                  <a:pt x="196" y="102"/>
                </a:lnTo>
                <a:lnTo>
                  <a:pt x="193" y="95"/>
                </a:lnTo>
                <a:lnTo>
                  <a:pt x="193" y="89"/>
                </a:lnTo>
                <a:lnTo>
                  <a:pt x="193" y="83"/>
                </a:lnTo>
                <a:lnTo>
                  <a:pt x="196" y="74"/>
                </a:lnTo>
                <a:lnTo>
                  <a:pt x="196" y="68"/>
                </a:lnTo>
                <a:lnTo>
                  <a:pt x="200" y="64"/>
                </a:lnTo>
                <a:lnTo>
                  <a:pt x="202" y="57"/>
                </a:lnTo>
                <a:lnTo>
                  <a:pt x="205" y="53"/>
                </a:lnTo>
                <a:lnTo>
                  <a:pt x="209" y="51"/>
                </a:lnTo>
                <a:lnTo>
                  <a:pt x="213" y="51"/>
                </a:lnTo>
                <a:close/>
                <a:moveTo>
                  <a:pt x="256" y="119"/>
                </a:moveTo>
                <a:lnTo>
                  <a:pt x="262" y="117"/>
                </a:lnTo>
                <a:lnTo>
                  <a:pt x="264" y="115"/>
                </a:lnTo>
                <a:lnTo>
                  <a:pt x="267" y="110"/>
                </a:lnTo>
                <a:lnTo>
                  <a:pt x="267" y="106"/>
                </a:lnTo>
                <a:lnTo>
                  <a:pt x="267" y="102"/>
                </a:lnTo>
                <a:lnTo>
                  <a:pt x="264" y="100"/>
                </a:lnTo>
                <a:lnTo>
                  <a:pt x="262" y="98"/>
                </a:lnTo>
                <a:lnTo>
                  <a:pt x="258" y="98"/>
                </a:lnTo>
                <a:lnTo>
                  <a:pt x="253" y="98"/>
                </a:lnTo>
                <a:lnTo>
                  <a:pt x="251" y="102"/>
                </a:lnTo>
                <a:lnTo>
                  <a:pt x="249" y="104"/>
                </a:lnTo>
                <a:lnTo>
                  <a:pt x="249" y="108"/>
                </a:lnTo>
                <a:lnTo>
                  <a:pt x="249" y="112"/>
                </a:lnTo>
                <a:lnTo>
                  <a:pt x="251" y="115"/>
                </a:lnTo>
                <a:lnTo>
                  <a:pt x="253" y="117"/>
                </a:lnTo>
                <a:lnTo>
                  <a:pt x="256" y="119"/>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4" name="Google Shape;204;p14"/>
          <p:cNvSpPr/>
          <p:nvPr/>
        </p:nvSpPr>
        <p:spPr>
          <a:xfrm>
            <a:off x="4271963" y="5172075"/>
            <a:ext cx="123825" cy="185738"/>
          </a:xfrm>
          <a:custGeom>
            <a:rect b="b" l="l" r="r" t="t"/>
            <a:pathLst>
              <a:path extrusionOk="0" h="117" w="78">
                <a:moveTo>
                  <a:pt x="49" y="13"/>
                </a:moveTo>
                <a:lnTo>
                  <a:pt x="26" y="38"/>
                </a:lnTo>
                <a:lnTo>
                  <a:pt x="22" y="43"/>
                </a:lnTo>
                <a:lnTo>
                  <a:pt x="18" y="45"/>
                </a:lnTo>
                <a:lnTo>
                  <a:pt x="15" y="47"/>
                </a:lnTo>
                <a:lnTo>
                  <a:pt x="13" y="49"/>
                </a:lnTo>
                <a:lnTo>
                  <a:pt x="13" y="53"/>
                </a:lnTo>
                <a:lnTo>
                  <a:pt x="15" y="55"/>
                </a:lnTo>
                <a:lnTo>
                  <a:pt x="15" y="60"/>
                </a:lnTo>
                <a:lnTo>
                  <a:pt x="20" y="60"/>
                </a:lnTo>
                <a:lnTo>
                  <a:pt x="22" y="60"/>
                </a:lnTo>
                <a:lnTo>
                  <a:pt x="24" y="57"/>
                </a:lnTo>
                <a:lnTo>
                  <a:pt x="26" y="55"/>
                </a:lnTo>
                <a:lnTo>
                  <a:pt x="29" y="55"/>
                </a:lnTo>
                <a:lnTo>
                  <a:pt x="33" y="53"/>
                </a:lnTo>
                <a:lnTo>
                  <a:pt x="38" y="51"/>
                </a:lnTo>
                <a:lnTo>
                  <a:pt x="42" y="51"/>
                </a:lnTo>
                <a:lnTo>
                  <a:pt x="49" y="49"/>
                </a:lnTo>
                <a:lnTo>
                  <a:pt x="53" y="51"/>
                </a:lnTo>
                <a:lnTo>
                  <a:pt x="55" y="51"/>
                </a:lnTo>
                <a:lnTo>
                  <a:pt x="58" y="53"/>
                </a:lnTo>
                <a:lnTo>
                  <a:pt x="60" y="55"/>
                </a:lnTo>
                <a:lnTo>
                  <a:pt x="62" y="60"/>
                </a:lnTo>
                <a:lnTo>
                  <a:pt x="62" y="62"/>
                </a:lnTo>
                <a:lnTo>
                  <a:pt x="62" y="66"/>
                </a:lnTo>
                <a:lnTo>
                  <a:pt x="62" y="68"/>
                </a:lnTo>
                <a:lnTo>
                  <a:pt x="62" y="77"/>
                </a:lnTo>
                <a:lnTo>
                  <a:pt x="60" y="83"/>
                </a:lnTo>
                <a:lnTo>
                  <a:pt x="58" y="89"/>
                </a:lnTo>
                <a:lnTo>
                  <a:pt x="53" y="96"/>
                </a:lnTo>
                <a:lnTo>
                  <a:pt x="49" y="100"/>
                </a:lnTo>
                <a:lnTo>
                  <a:pt x="42" y="102"/>
                </a:lnTo>
                <a:lnTo>
                  <a:pt x="35" y="104"/>
                </a:lnTo>
                <a:lnTo>
                  <a:pt x="29" y="104"/>
                </a:lnTo>
                <a:lnTo>
                  <a:pt x="22" y="104"/>
                </a:lnTo>
                <a:lnTo>
                  <a:pt x="20" y="100"/>
                </a:lnTo>
                <a:lnTo>
                  <a:pt x="18" y="98"/>
                </a:lnTo>
                <a:lnTo>
                  <a:pt x="15" y="93"/>
                </a:lnTo>
                <a:lnTo>
                  <a:pt x="15" y="91"/>
                </a:lnTo>
                <a:lnTo>
                  <a:pt x="18" y="91"/>
                </a:lnTo>
                <a:lnTo>
                  <a:pt x="18" y="89"/>
                </a:lnTo>
                <a:lnTo>
                  <a:pt x="18" y="87"/>
                </a:lnTo>
                <a:lnTo>
                  <a:pt x="18" y="85"/>
                </a:lnTo>
                <a:lnTo>
                  <a:pt x="15" y="83"/>
                </a:lnTo>
                <a:lnTo>
                  <a:pt x="13" y="81"/>
                </a:lnTo>
                <a:lnTo>
                  <a:pt x="9" y="81"/>
                </a:lnTo>
                <a:lnTo>
                  <a:pt x="7" y="81"/>
                </a:lnTo>
                <a:lnTo>
                  <a:pt x="2" y="83"/>
                </a:lnTo>
                <a:lnTo>
                  <a:pt x="2" y="87"/>
                </a:lnTo>
                <a:lnTo>
                  <a:pt x="0" y="91"/>
                </a:lnTo>
                <a:lnTo>
                  <a:pt x="2" y="98"/>
                </a:lnTo>
                <a:lnTo>
                  <a:pt x="2" y="102"/>
                </a:lnTo>
                <a:lnTo>
                  <a:pt x="4" y="106"/>
                </a:lnTo>
                <a:lnTo>
                  <a:pt x="9" y="110"/>
                </a:lnTo>
                <a:lnTo>
                  <a:pt x="11" y="113"/>
                </a:lnTo>
                <a:lnTo>
                  <a:pt x="15" y="115"/>
                </a:lnTo>
                <a:lnTo>
                  <a:pt x="20" y="117"/>
                </a:lnTo>
                <a:lnTo>
                  <a:pt x="24" y="117"/>
                </a:lnTo>
                <a:lnTo>
                  <a:pt x="35" y="117"/>
                </a:lnTo>
                <a:lnTo>
                  <a:pt x="46" y="115"/>
                </a:lnTo>
                <a:lnTo>
                  <a:pt x="55" y="110"/>
                </a:lnTo>
                <a:lnTo>
                  <a:pt x="62" y="106"/>
                </a:lnTo>
                <a:lnTo>
                  <a:pt x="69" y="98"/>
                </a:lnTo>
                <a:lnTo>
                  <a:pt x="75" y="89"/>
                </a:lnTo>
                <a:lnTo>
                  <a:pt x="78" y="79"/>
                </a:lnTo>
                <a:lnTo>
                  <a:pt x="78" y="68"/>
                </a:lnTo>
                <a:lnTo>
                  <a:pt x="78" y="60"/>
                </a:lnTo>
                <a:lnTo>
                  <a:pt x="75" y="55"/>
                </a:lnTo>
                <a:lnTo>
                  <a:pt x="75" y="49"/>
                </a:lnTo>
                <a:lnTo>
                  <a:pt x="71" y="45"/>
                </a:lnTo>
                <a:lnTo>
                  <a:pt x="69" y="43"/>
                </a:lnTo>
                <a:lnTo>
                  <a:pt x="64" y="38"/>
                </a:lnTo>
                <a:lnTo>
                  <a:pt x="60" y="38"/>
                </a:lnTo>
                <a:lnTo>
                  <a:pt x="55" y="36"/>
                </a:lnTo>
                <a:lnTo>
                  <a:pt x="51" y="36"/>
                </a:lnTo>
                <a:lnTo>
                  <a:pt x="49" y="36"/>
                </a:lnTo>
                <a:lnTo>
                  <a:pt x="46" y="36"/>
                </a:lnTo>
                <a:lnTo>
                  <a:pt x="44" y="38"/>
                </a:lnTo>
                <a:lnTo>
                  <a:pt x="64" y="15"/>
                </a:lnTo>
                <a:lnTo>
                  <a:pt x="66" y="13"/>
                </a:lnTo>
                <a:lnTo>
                  <a:pt x="69" y="11"/>
                </a:lnTo>
                <a:lnTo>
                  <a:pt x="69" y="9"/>
                </a:lnTo>
                <a:lnTo>
                  <a:pt x="69" y="7"/>
                </a:lnTo>
                <a:lnTo>
                  <a:pt x="69" y="2"/>
                </a:lnTo>
                <a:lnTo>
                  <a:pt x="64" y="0"/>
                </a:lnTo>
                <a:lnTo>
                  <a:pt x="60" y="0"/>
                </a:lnTo>
                <a:lnTo>
                  <a:pt x="13" y="0"/>
                </a:lnTo>
                <a:lnTo>
                  <a:pt x="9" y="2"/>
                </a:lnTo>
                <a:lnTo>
                  <a:pt x="7" y="2"/>
                </a:lnTo>
                <a:lnTo>
                  <a:pt x="7" y="4"/>
                </a:lnTo>
                <a:lnTo>
                  <a:pt x="7" y="7"/>
                </a:lnTo>
                <a:lnTo>
                  <a:pt x="7" y="17"/>
                </a:lnTo>
                <a:lnTo>
                  <a:pt x="4" y="17"/>
                </a:lnTo>
                <a:lnTo>
                  <a:pt x="4" y="19"/>
                </a:lnTo>
                <a:lnTo>
                  <a:pt x="2" y="21"/>
                </a:lnTo>
                <a:lnTo>
                  <a:pt x="2" y="24"/>
                </a:lnTo>
                <a:lnTo>
                  <a:pt x="4" y="26"/>
                </a:lnTo>
                <a:lnTo>
                  <a:pt x="4" y="28"/>
                </a:lnTo>
                <a:lnTo>
                  <a:pt x="9" y="28"/>
                </a:lnTo>
                <a:lnTo>
                  <a:pt x="11" y="30"/>
                </a:lnTo>
                <a:lnTo>
                  <a:pt x="15" y="28"/>
                </a:lnTo>
                <a:lnTo>
                  <a:pt x="18" y="26"/>
                </a:lnTo>
                <a:lnTo>
                  <a:pt x="18" y="24"/>
                </a:lnTo>
                <a:lnTo>
                  <a:pt x="20" y="24"/>
                </a:lnTo>
                <a:lnTo>
                  <a:pt x="20" y="21"/>
                </a:lnTo>
                <a:lnTo>
                  <a:pt x="20" y="19"/>
                </a:lnTo>
                <a:lnTo>
                  <a:pt x="20" y="17"/>
                </a:lnTo>
                <a:lnTo>
                  <a:pt x="20" y="13"/>
                </a:lnTo>
                <a:lnTo>
                  <a:pt x="49" y="1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5" name="Google Shape;205;p14"/>
          <p:cNvSpPr/>
          <p:nvPr/>
        </p:nvSpPr>
        <p:spPr>
          <a:xfrm>
            <a:off x="4416425" y="5172075"/>
            <a:ext cx="207963" cy="185738"/>
          </a:xfrm>
          <a:custGeom>
            <a:rect b="b" l="l" r="r" t="t"/>
            <a:pathLst>
              <a:path extrusionOk="0" h="117" w="131">
                <a:moveTo>
                  <a:pt x="51" y="0"/>
                </a:moveTo>
                <a:lnTo>
                  <a:pt x="42" y="0"/>
                </a:lnTo>
                <a:lnTo>
                  <a:pt x="33" y="2"/>
                </a:lnTo>
                <a:lnTo>
                  <a:pt x="24" y="9"/>
                </a:lnTo>
                <a:lnTo>
                  <a:pt x="18" y="15"/>
                </a:lnTo>
                <a:lnTo>
                  <a:pt x="11" y="26"/>
                </a:lnTo>
                <a:lnTo>
                  <a:pt x="4" y="38"/>
                </a:lnTo>
                <a:lnTo>
                  <a:pt x="0" y="55"/>
                </a:lnTo>
                <a:lnTo>
                  <a:pt x="0" y="74"/>
                </a:lnTo>
                <a:lnTo>
                  <a:pt x="0" y="85"/>
                </a:lnTo>
                <a:lnTo>
                  <a:pt x="2" y="93"/>
                </a:lnTo>
                <a:lnTo>
                  <a:pt x="4" y="102"/>
                </a:lnTo>
                <a:lnTo>
                  <a:pt x="9" y="106"/>
                </a:lnTo>
                <a:lnTo>
                  <a:pt x="13" y="113"/>
                </a:lnTo>
                <a:lnTo>
                  <a:pt x="18" y="115"/>
                </a:lnTo>
                <a:lnTo>
                  <a:pt x="24" y="117"/>
                </a:lnTo>
                <a:lnTo>
                  <a:pt x="31" y="117"/>
                </a:lnTo>
                <a:lnTo>
                  <a:pt x="38" y="117"/>
                </a:lnTo>
                <a:lnTo>
                  <a:pt x="44" y="113"/>
                </a:lnTo>
                <a:lnTo>
                  <a:pt x="53" y="108"/>
                </a:lnTo>
                <a:lnTo>
                  <a:pt x="62" y="102"/>
                </a:lnTo>
                <a:lnTo>
                  <a:pt x="71" y="91"/>
                </a:lnTo>
                <a:lnTo>
                  <a:pt x="78" y="79"/>
                </a:lnTo>
                <a:lnTo>
                  <a:pt x="82" y="62"/>
                </a:lnTo>
                <a:lnTo>
                  <a:pt x="84" y="40"/>
                </a:lnTo>
                <a:lnTo>
                  <a:pt x="82" y="30"/>
                </a:lnTo>
                <a:lnTo>
                  <a:pt x="80" y="21"/>
                </a:lnTo>
                <a:lnTo>
                  <a:pt x="75" y="13"/>
                </a:lnTo>
                <a:lnTo>
                  <a:pt x="71" y="9"/>
                </a:lnTo>
                <a:lnTo>
                  <a:pt x="64" y="4"/>
                </a:lnTo>
                <a:lnTo>
                  <a:pt x="60" y="2"/>
                </a:lnTo>
                <a:lnTo>
                  <a:pt x="55" y="0"/>
                </a:lnTo>
                <a:lnTo>
                  <a:pt x="51" y="0"/>
                </a:lnTo>
                <a:close/>
                <a:moveTo>
                  <a:pt x="51" y="15"/>
                </a:moveTo>
                <a:lnTo>
                  <a:pt x="53" y="15"/>
                </a:lnTo>
                <a:lnTo>
                  <a:pt x="58" y="17"/>
                </a:lnTo>
                <a:lnTo>
                  <a:pt x="60" y="17"/>
                </a:lnTo>
                <a:lnTo>
                  <a:pt x="64" y="21"/>
                </a:lnTo>
                <a:lnTo>
                  <a:pt x="64" y="24"/>
                </a:lnTo>
                <a:lnTo>
                  <a:pt x="66" y="30"/>
                </a:lnTo>
                <a:lnTo>
                  <a:pt x="66" y="34"/>
                </a:lnTo>
                <a:lnTo>
                  <a:pt x="69" y="40"/>
                </a:lnTo>
                <a:lnTo>
                  <a:pt x="66" y="57"/>
                </a:lnTo>
                <a:lnTo>
                  <a:pt x="64" y="70"/>
                </a:lnTo>
                <a:lnTo>
                  <a:pt x="60" y="81"/>
                </a:lnTo>
                <a:lnTo>
                  <a:pt x="55" y="89"/>
                </a:lnTo>
                <a:lnTo>
                  <a:pt x="49" y="96"/>
                </a:lnTo>
                <a:lnTo>
                  <a:pt x="42" y="100"/>
                </a:lnTo>
                <a:lnTo>
                  <a:pt x="35" y="102"/>
                </a:lnTo>
                <a:lnTo>
                  <a:pt x="31" y="102"/>
                </a:lnTo>
                <a:lnTo>
                  <a:pt x="29" y="102"/>
                </a:lnTo>
                <a:lnTo>
                  <a:pt x="24" y="102"/>
                </a:lnTo>
                <a:lnTo>
                  <a:pt x="22" y="100"/>
                </a:lnTo>
                <a:lnTo>
                  <a:pt x="20" y="96"/>
                </a:lnTo>
                <a:lnTo>
                  <a:pt x="18" y="93"/>
                </a:lnTo>
                <a:lnTo>
                  <a:pt x="15" y="87"/>
                </a:lnTo>
                <a:lnTo>
                  <a:pt x="15" y="83"/>
                </a:lnTo>
                <a:lnTo>
                  <a:pt x="15" y="74"/>
                </a:lnTo>
                <a:lnTo>
                  <a:pt x="15" y="60"/>
                </a:lnTo>
                <a:lnTo>
                  <a:pt x="18" y="47"/>
                </a:lnTo>
                <a:lnTo>
                  <a:pt x="22" y="36"/>
                </a:lnTo>
                <a:lnTo>
                  <a:pt x="27" y="28"/>
                </a:lnTo>
                <a:lnTo>
                  <a:pt x="31" y="21"/>
                </a:lnTo>
                <a:lnTo>
                  <a:pt x="38" y="17"/>
                </a:lnTo>
                <a:lnTo>
                  <a:pt x="44" y="15"/>
                </a:lnTo>
                <a:lnTo>
                  <a:pt x="51" y="15"/>
                </a:lnTo>
                <a:close/>
                <a:moveTo>
                  <a:pt x="113" y="26"/>
                </a:moveTo>
                <a:lnTo>
                  <a:pt x="113" y="104"/>
                </a:lnTo>
                <a:lnTo>
                  <a:pt x="113" y="106"/>
                </a:lnTo>
                <a:lnTo>
                  <a:pt x="111" y="106"/>
                </a:lnTo>
                <a:lnTo>
                  <a:pt x="111" y="108"/>
                </a:lnTo>
                <a:lnTo>
                  <a:pt x="111" y="110"/>
                </a:lnTo>
                <a:lnTo>
                  <a:pt x="111" y="113"/>
                </a:lnTo>
                <a:lnTo>
                  <a:pt x="113" y="115"/>
                </a:lnTo>
                <a:lnTo>
                  <a:pt x="115" y="117"/>
                </a:lnTo>
                <a:lnTo>
                  <a:pt x="120" y="117"/>
                </a:lnTo>
                <a:lnTo>
                  <a:pt x="124" y="115"/>
                </a:lnTo>
                <a:lnTo>
                  <a:pt x="129" y="113"/>
                </a:lnTo>
                <a:lnTo>
                  <a:pt x="131" y="110"/>
                </a:lnTo>
                <a:lnTo>
                  <a:pt x="131" y="108"/>
                </a:lnTo>
                <a:lnTo>
                  <a:pt x="131" y="106"/>
                </a:lnTo>
                <a:lnTo>
                  <a:pt x="129" y="104"/>
                </a:lnTo>
                <a:lnTo>
                  <a:pt x="129" y="11"/>
                </a:lnTo>
                <a:lnTo>
                  <a:pt x="129" y="9"/>
                </a:lnTo>
                <a:lnTo>
                  <a:pt x="131" y="7"/>
                </a:lnTo>
                <a:lnTo>
                  <a:pt x="131" y="4"/>
                </a:lnTo>
                <a:lnTo>
                  <a:pt x="129" y="2"/>
                </a:lnTo>
                <a:lnTo>
                  <a:pt x="129" y="0"/>
                </a:lnTo>
                <a:lnTo>
                  <a:pt x="126" y="0"/>
                </a:lnTo>
                <a:lnTo>
                  <a:pt x="124" y="0"/>
                </a:lnTo>
                <a:lnTo>
                  <a:pt x="122" y="0"/>
                </a:lnTo>
                <a:lnTo>
                  <a:pt x="120" y="0"/>
                </a:lnTo>
                <a:lnTo>
                  <a:pt x="118" y="2"/>
                </a:lnTo>
                <a:lnTo>
                  <a:pt x="115" y="2"/>
                </a:lnTo>
                <a:lnTo>
                  <a:pt x="102" y="17"/>
                </a:lnTo>
                <a:lnTo>
                  <a:pt x="100" y="19"/>
                </a:lnTo>
                <a:lnTo>
                  <a:pt x="95" y="21"/>
                </a:lnTo>
                <a:lnTo>
                  <a:pt x="93" y="24"/>
                </a:lnTo>
                <a:lnTo>
                  <a:pt x="93" y="28"/>
                </a:lnTo>
                <a:lnTo>
                  <a:pt x="93" y="30"/>
                </a:lnTo>
                <a:lnTo>
                  <a:pt x="95" y="32"/>
                </a:lnTo>
                <a:lnTo>
                  <a:pt x="100" y="34"/>
                </a:lnTo>
                <a:lnTo>
                  <a:pt x="102" y="36"/>
                </a:lnTo>
                <a:lnTo>
                  <a:pt x="104" y="36"/>
                </a:lnTo>
                <a:lnTo>
                  <a:pt x="106" y="34"/>
                </a:lnTo>
                <a:lnTo>
                  <a:pt x="106" y="32"/>
                </a:lnTo>
                <a:lnTo>
                  <a:pt x="109" y="30"/>
                </a:lnTo>
                <a:lnTo>
                  <a:pt x="113" y="2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6" name="Google Shape;206;p14"/>
          <p:cNvSpPr/>
          <p:nvPr/>
        </p:nvSpPr>
        <p:spPr>
          <a:xfrm>
            <a:off x="4751388" y="5172075"/>
            <a:ext cx="136525" cy="185738"/>
          </a:xfrm>
          <a:custGeom>
            <a:rect b="b" l="l" r="r" t="t"/>
            <a:pathLst>
              <a:path extrusionOk="0" h="117" w="86">
                <a:moveTo>
                  <a:pt x="53" y="0"/>
                </a:moveTo>
                <a:lnTo>
                  <a:pt x="44" y="0"/>
                </a:lnTo>
                <a:lnTo>
                  <a:pt x="35" y="2"/>
                </a:lnTo>
                <a:lnTo>
                  <a:pt x="29" y="9"/>
                </a:lnTo>
                <a:lnTo>
                  <a:pt x="20" y="15"/>
                </a:lnTo>
                <a:lnTo>
                  <a:pt x="11" y="26"/>
                </a:lnTo>
                <a:lnTo>
                  <a:pt x="6" y="38"/>
                </a:lnTo>
                <a:lnTo>
                  <a:pt x="2" y="55"/>
                </a:lnTo>
                <a:lnTo>
                  <a:pt x="0" y="74"/>
                </a:lnTo>
                <a:lnTo>
                  <a:pt x="2" y="85"/>
                </a:lnTo>
                <a:lnTo>
                  <a:pt x="2" y="93"/>
                </a:lnTo>
                <a:lnTo>
                  <a:pt x="6" y="102"/>
                </a:lnTo>
                <a:lnTo>
                  <a:pt x="11" y="106"/>
                </a:lnTo>
                <a:lnTo>
                  <a:pt x="15" y="113"/>
                </a:lnTo>
                <a:lnTo>
                  <a:pt x="22" y="115"/>
                </a:lnTo>
                <a:lnTo>
                  <a:pt x="29" y="117"/>
                </a:lnTo>
                <a:lnTo>
                  <a:pt x="35" y="117"/>
                </a:lnTo>
                <a:lnTo>
                  <a:pt x="42" y="117"/>
                </a:lnTo>
                <a:lnTo>
                  <a:pt x="49" y="113"/>
                </a:lnTo>
                <a:lnTo>
                  <a:pt x="58" y="108"/>
                </a:lnTo>
                <a:lnTo>
                  <a:pt x="66" y="102"/>
                </a:lnTo>
                <a:lnTo>
                  <a:pt x="75" y="91"/>
                </a:lnTo>
                <a:lnTo>
                  <a:pt x="82" y="79"/>
                </a:lnTo>
                <a:lnTo>
                  <a:pt x="86" y="62"/>
                </a:lnTo>
                <a:lnTo>
                  <a:pt x="86" y="40"/>
                </a:lnTo>
                <a:lnTo>
                  <a:pt x="86" y="30"/>
                </a:lnTo>
                <a:lnTo>
                  <a:pt x="82" y="21"/>
                </a:lnTo>
                <a:lnTo>
                  <a:pt x="80" y="13"/>
                </a:lnTo>
                <a:lnTo>
                  <a:pt x="75" y="9"/>
                </a:lnTo>
                <a:lnTo>
                  <a:pt x="69" y="4"/>
                </a:lnTo>
                <a:lnTo>
                  <a:pt x="62" y="2"/>
                </a:lnTo>
                <a:lnTo>
                  <a:pt x="58" y="0"/>
                </a:lnTo>
                <a:lnTo>
                  <a:pt x="53" y="0"/>
                </a:lnTo>
                <a:close/>
                <a:moveTo>
                  <a:pt x="53" y="15"/>
                </a:moveTo>
                <a:lnTo>
                  <a:pt x="55" y="15"/>
                </a:lnTo>
                <a:lnTo>
                  <a:pt x="60" y="17"/>
                </a:lnTo>
                <a:lnTo>
                  <a:pt x="62" y="17"/>
                </a:lnTo>
                <a:lnTo>
                  <a:pt x="64" y="21"/>
                </a:lnTo>
                <a:lnTo>
                  <a:pt x="66" y="24"/>
                </a:lnTo>
                <a:lnTo>
                  <a:pt x="69" y="30"/>
                </a:lnTo>
                <a:lnTo>
                  <a:pt x="69" y="34"/>
                </a:lnTo>
                <a:lnTo>
                  <a:pt x="69" y="40"/>
                </a:lnTo>
                <a:lnTo>
                  <a:pt x="69" y="57"/>
                </a:lnTo>
                <a:lnTo>
                  <a:pt x="66" y="70"/>
                </a:lnTo>
                <a:lnTo>
                  <a:pt x="62" y="81"/>
                </a:lnTo>
                <a:lnTo>
                  <a:pt x="58" y="89"/>
                </a:lnTo>
                <a:lnTo>
                  <a:pt x="51" y="96"/>
                </a:lnTo>
                <a:lnTo>
                  <a:pt x="46" y="100"/>
                </a:lnTo>
                <a:lnTo>
                  <a:pt x="40" y="102"/>
                </a:lnTo>
                <a:lnTo>
                  <a:pt x="35" y="102"/>
                </a:lnTo>
                <a:lnTo>
                  <a:pt x="31" y="102"/>
                </a:lnTo>
                <a:lnTo>
                  <a:pt x="29" y="102"/>
                </a:lnTo>
                <a:lnTo>
                  <a:pt x="24" y="100"/>
                </a:lnTo>
                <a:lnTo>
                  <a:pt x="22" y="96"/>
                </a:lnTo>
                <a:lnTo>
                  <a:pt x="20" y="93"/>
                </a:lnTo>
                <a:lnTo>
                  <a:pt x="20" y="87"/>
                </a:lnTo>
                <a:lnTo>
                  <a:pt x="18" y="83"/>
                </a:lnTo>
                <a:lnTo>
                  <a:pt x="18" y="74"/>
                </a:lnTo>
                <a:lnTo>
                  <a:pt x="18" y="60"/>
                </a:lnTo>
                <a:lnTo>
                  <a:pt x="22" y="47"/>
                </a:lnTo>
                <a:lnTo>
                  <a:pt x="24" y="36"/>
                </a:lnTo>
                <a:lnTo>
                  <a:pt x="29" y="28"/>
                </a:lnTo>
                <a:lnTo>
                  <a:pt x="35" y="21"/>
                </a:lnTo>
                <a:lnTo>
                  <a:pt x="40" y="17"/>
                </a:lnTo>
                <a:lnTo>
                  <a:pt x="46" y="15"/>
                </a:lnTo>
                <a:lnTo>
                  <a:pt x="53" y="1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7" name="Google Shape;207;p14"/>
          <p:cNvSpPr/>
          <p:nvPr/>
        </p:nvSpPr>
        <p:spPr>
          <a:xfrm>
            <a:off x="4905375" y="5168900"/>
            <a:ext cx="134938" cy="188913"/>
          </a:xfrm>
          <a:custGeom>
            <a:rect b="b" l="l" r="r" t="t"/>
            <a:pathLst>
              <a:path extrusionOk="0" h="119" w="85">
                <a:moveTo>
                  <a:pt x="25" y="119"/>
                </a:moveTo>
                <a:lnTo>
                  <a:pt x="34" y="117"/>
                </a:lnTo>
                <a:lnTo>
                  <a:pt x="45" y="115"/>
                </a:lnTo>
                <a:lnTo>
                  <a:pt x="54" y="108"/>
                </a:lnTo>
                <a:lnTo>
                  <a:pt x="65" y="102"/>
                </a:lnTo>
                <a:lnTo>
                  <a:pt x="72" y="93"/>
                </a:lnTo>
                <a:lnTo>
                  <a:pt x="80" y="85"/>
                </a:lnTo>
                <a:lnTo>
                  <a:pt x="85" y="74"/>
                </a:lnTo>
                <a:lnTo>
                  <a:pt x="85" y="64"/>
                </a:lnTo>
                <a:lnTo>
                  <a:pt x="85" y="57"/>
                </a:lnTo>
                <a:lnTo>
                  <a:pt x="83" y="53"/>
                </a:lnTo>
                <a:lnTo>
                  <a:pt x="80" y="49"/>
                </a:lnTo>
                <a:lnTo>
                  <a:pt x="76" y="45"/>
                </a:lnTo>
                <a:lnTo>
                  <a:pt x="72" y="42"/>
                </a:lnTo>
                <a:lnTo>
                  <a:pt x="67" y="40"/>
                </a:lnTo>
                <a:lnTo>
                  <a:pt x="65" y="40"/>
                </a:lnTo>
                <a:lnTo>
                  <a:pt x="60" y="40"/>
                </a:lnTo>
                <a:lnTo>
                  <a:pt x="60" y="38"/>
                </a:lnTo>
                <a:lnTo>
                  <a:pt x="63" y="38"/>
                </a:lnTo>
                <a:lnTo>
                  <a:pt x="65" y="36"/>
                </a:lnTo>
                <a:lnTo>
                  <a:pt x="65" y="32"/>
                </a:lnTo>
                <a:lnTo>
                  <a:pt x="67" y="30"/>
                </a:lnTo>
                <a:lnTo>
                  <a:pt x="67" y="26"/>
                </a:lnTo>
                <a:lnTo>
                  <a:pt x="69" y="23"/>
                </a:lnTo>
                <a:lnTo>
                  <a:pt x="69" y="21"/>
                </a:lnTo>
                <a:lnTo>
                  <a:pt x="69" y="17"/>
                </a:lnTo>
                <a:lnTo>
                  <a:pt x="69" y="15"/>
                </a:lnTo>
                <a:lnTo>
                  <a:pt x="67" y="11"/>
                </a:lnTo>
                <a:lnTo>
                  <a:pt x="65" y="9"/>
                </a:lnTo>
                <a:lnTo>
                  <a:pt x="63" y="4"/>
                </a:lnTo>
                <a:lnTo>
                  <a:pt x="60" y="2"/>
                </a:lnTo>
                <a:lnTo>
                  <a:pt x="56" y="0"/>
                </a:lnTo>
                <a:lnTo>
                  <a:pt x="52" y="0"/>
                </a:lnTo>
                <a:lnTo>
                  <a:pt x="47" y="0"/>
                </a:lnTo>
                <a:lnTo>
                  <a:pt x="40" y="0"/>
                </a:lnTo>
                <a:lnTo>
                  <a:pt x="34" y="2"/>
                </a:lnTo>
                <a:lnTo>
                  <a:pt x="27" y="4"/>
                </a:lnTo>
                <a:lnTo>
                  <a:pt x="23" y="9"/>
                </a:lnTo>
                <a:lnTo>
                  <a:pt x="18" y="13"/>
                </a:lnTo>
                <a:lnTo>
                  <a:pt x="16" y="19"/>
                </a:lnTo>
                <a:lnTo>
                  <a:pt x="14" y="26"/>
                </a:lnTo>
                <a:lnTo>
                  <a:pt x="14" y="34"/>
                </a:lnTo>
                <a:lnTo>
                  <a:pt x="14" y="40"/>
                </a:lnTo>
                <a:lnTo>
                  <a:pt x="16" y="47"/>
                </a:lnTo>
                <a:lnTo>
                  <a:pt x="18" y="49"/>
                </a:lnTo>
                <a:lnTo>
                  <a:pt x="23" y="51"/>
                </a:lnTo>
                <a:lnTo>
                  <a:pt x="23" y="53"/>
                </a:lnTo>
                <a:lnTo>
                  <a:pt x="18" y="55"/>
                </a:lnTo>
                <a:lnTo>
                  <a:pt x="16" y="59"/>
                </a:lnTo>
                <a:lnTo>
                  <a:pt x="12" y="64"/>
                </a:lnTo>
                <a:lnTo>
                  <a:pt x="7" y="68"/>
                </a:lnTo>
                <a:lnTo>
                  <a:pt x="5" y="72"/>
                </a:lnTo>
                <a:lnTo>
                  <a:pt x="3" y="79"/>
                </a:lnTo>
                <a:lnTo>
                  <a:pt x="0" y="85"/>
                </a:lnTo>
                <a:lnTo>
                  <a:pt x="0" y="91"/>
                </a:lnTo>
                <a:lnTo>
                  <a:pt x="0" y="98"/>
                </a:lnTo>
                <a:lnTo>
                  <a:pt x="3" y="104"/>
                </a:lnTo>
                <a:lnTo>
                  <a:pt x="5" y="108"/>
                </a:lnTo>
                <a:lnTo>
                  <a:pt x="9" y="112"/>
                </a:lnTo>
                <a:lnTo>
                  <a:pt x="12" y="115"/>
                </a:lnTo>
                <a:lnTo>
                  <a:pt x="16" y="117"/>
                </a:lnTo>
                <a:lnTo>
                  <a:pt x="20" y="119"/>
                </a:lnTo>
                <a:lnTo>
                  <a:pt x="25" y="119"/>
                </a:lnTo>
                <a:close/>
                <a:moveTo>
                  <a:pt x="54" y="21"/>
                </a:moveTo>
                <a:lnTo>
                  <a:pt x="54" y="26"/>
                </a:lnTo>
                <a:lnTo>
                  <a:pt x="52" y="32"/>
                </a:lnTo>
                <a:lnTo>
                  <a:pt x="49" y="36"/>
                </a:lnTo>
                <a:lnTo>
                  <a:pt x="45" y="38"/>
                </a:lnTo>
                <a:lnTo>
                  <a:pt x="43" y="40"/>
                </a:lnTo>
                <a:lnTo>
                  <a:pt x="40" y="40"/>
                </a:lnTo>
                <a:lnTo>
                  <a:pt x="38" y="42"/>
                </a:lnTo>
                <a:lnTo>
                  <a:pt x="36" y="45"/>
                </a:lnTo>
                <a:lnTo>
                  <a:pt x="32" y="42"/>
                </a:lnTo>
                <a:lnTo>
                  <a:pt x="29" y="40"/>
                </a:lnTo>
                <a:lnTo>
                  <a:pt x="27" y="38"/>
                </a:lnTo>
                <a:lnTo>
                  <a:pt x="27" y="32"/>
                </a:lnTo>
                <a:lnTo>
                  <a:pt x="27" y="28"/>
                </a:lnTo>
                <a:lnTo>
                  <a:pt x="27" y="23"/>
                </a:lnTo>
                <a:lnTo>
                  <a:pt x="29" y="19"/>
                </a:lnTo>
                <a:lnTo>
                  <a:pt x="32" y="17"/>
                </a:lnTo>
                <a:lnTo>
                  <a:pt x="34" y="15"/>
                </a:lnTo>
                <a:lnTo>
                  <a:pt x="36" y="13"/>
                </a:lnTo>
                <a:lnTo>
                  <a:pt x="40" y="13"/>
                </a:lnTo>
                <a:lnTo>
                  <a:pt x="45" y="11"/>
                </a:lnTo>
                <a:lnTo>
                  <a:pt x="49" y="13"/>
                </a:lnTo>
                <a:lnTo>
                  <a:pt x="52" y="15"/>
                </a:lnTo>
                <a:lnTo>
                  <a:pt x="54" y="19"/>
                </a:lnTo>
                <a:lnTo>
                  <a:pt x="54" y="21"/>
                </a:lnTo>
                <a:close/>
                <a:moveTo>
                  <a:pt x="54" y="53"/>
                </a:moveTo>
                <a:lnTo>
                  <a:pt x="60" y="55"/>
                </a:lnTo>
                <a:lnTo>
                  <a:pt x="65" y="57"/>
                </a:lnTo>
                <a:lnTo>
                  <a:pt x="69" y="62"/>
                </a:lnTo>
                <a:lnTo>
                  <a:pt x="69" y="66"/>
                </a:lnTo>
                <a:lnTo>
                  <a:pt x="69" y="72"/>
                </a:lnTo>
                <a:lnTo>
                  <a:pt x="65" y="81"/>
                </a:lnTo>
                <a:lnTo>
                  <a:pt x="60" y="87"/>
                </a:lnTo>
                <a:lnTo>
                  <a:pt x="54" y="93"/>
                </a:lnTo>
                <a:lnTo>
                  <a:pt x="47" y="98"/>
                </a:lnTo>
                <a:lnTo>
                  <a:pt x="38" y="102"/>
                </a:lnTo>
                <a:lnTo>
                  <a:pt x="32" y="104"/>
                </a:lnTo>
                <a:lnTo>
                  <a:pt x="25" y="106"/>
                </a:lnTo>
                <a:lnTo>
                  <a:pt x="23" y="104"/>
                </a:lnTo>
                <a:lnTo>
                  <a:pt x="18" y="102"/>
                </a:lnTo>
                <a:lnTo>
                  <a:pt x="18" y="98"/>
                </a:lnTo>
                <a:lnTo>
                  <a:pt x="16" y="93"/>
                </a:lnTo>
                <a:lnTo>
                  <a:pt x="18" y="85"/>
                </a:lnTo>
                <a:lnTo>
                  <a:pt x="20" y="79"/>
                </a:lnTo>
                <a:lnTo>
                  <a:pt x="25" y="70"/>
                </a:lnTo>
                <a:lnTo>
                  <a:pt x="29" y="66"/>
                </a:lnTo>
                <a:lnTo>
                  <a:pt x="34" y="62"/>
                </a:lnTo>
                <a:lnTo>
                  <a:pt x="40" y="57"/>
                </a:lnTo>
                <a:lnTo>
                  <a:pt x="47" y="55"/>
                </a:lnTo>
                <a:lnTo>
                  <a:pt x="54" y="5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8" name="Google Shape;208;p14"/>
          <p:cNvSpPr/>
          <p:nvPr/>
        </p:nvSpPr>
        <p:spPr>
          <a:xfrm>
            <a:off x="6611938" y="5172075"/>
            <a:ext cx="115887" cy="185738"/>
          </a:xfrm>
          <a:custGeom>
            <a:rect b="b" l="l" r="r" t="t"/>
            <a:pathLst>
              <a:path extrusionOk="0" h="117" w="73">
                <a:moveTo>
                  <a:pt x="73" y="104"/>
                </a:moveTo>
                <a:lnTo>
                  <a:pt x="73" y="98"/>
                </a:lnTo>
                <a:lnTo>
                  <a:pt x="71" y="93"/>
                </a:lnTo>
                <a:lnTo>
                  <a:pt x="69" y="91"/>
                </a:lnTo>
                <a:lnTo>
                  <a:pt x="67" y="91"/>
                </a:lnTo>
                <a:lnTo>
                  <a:pt x="62" y="91"/>
                </a:lnTo>
                <a:lnTo>
                  <a:pt x="60" y="93"/>
                </a:lnTo>
                <a:lnTo>
                  <a:pt x="58" y="96"/>
                </a:lnTo>
                <a:lnTo>
                  <a:pt x="58" y="102"/>
                </a:lnTo>
                <a:lnTo>
                  <a:pt x="22" y="102"/>
                </a:lnTo>
                <a:lnTo>
                  <a:pt x="24" y="96"/>
                </a:lnTo>
                <a:lnTo>
                  <a:pt x="29" y="89"/>
                </a:lnTo>
                <a:lnTo>
                  <a:pt x="31" y="85"/>
                </a:lnTo>
                <a:lnTo>
                  <a:pt x="36" y="79"/>
                </a:lnTo>
                <a:lnTo>
                  <a:pt x="40" y="74"/>
                </a:lnTo>
                <a:lnTo>
                  <a:pt x="42" y="72"/>
                </a:lnTo>
                <a:lnTo>
                  <a:pt x="47" y="68"/>
                </a:lnTo>
                <a:lnTo>
                  <a:pt x="51" y="66"/>
                </a:lnTo>
                <a:lnTo>
                  <a:pt x="56" y="62"/>
                </a:lnTo>
                <a:lnTo>
                  <a:pt x="58" y="60"/>
                </a:lnTo>
                <a:lnTo>
                  <a:pt x="60" y="55"/>
                </a:lnTo>
                <a:lnTo>
                  <a:pt x="64" y="51"/>
                </a:lnTo>
                <a:lnTo>
                  <a:pt x="67" y="47"/>
                </a:lnTo>
                <a:lnTo>
                  <a:pt x="69" y="40"/>
                </a:lnTo>
                <a:lnTo>
                  <a:pt x="69" y="34"/>
                </a:lnTo>
                <a:lnTo>
                  <a:pt x="71" y="26"/>
                </a:lnTo>
                <a:lnTo>
                  <a:pt x="69" y="19"/>
                </a:lnTo>
                <a:lnTo>
                  <a:pt x="69" y="15"/>
                </a:lnTo>
                <a:lnTo>
                  <a:pt x="67" y="9"/>
                </a:lnTo>
                <a:lnTo>
                  <a:pt x="62" y="7"/>
                </a:lnTo>
                <a:lnTo>
                  <a:pt x="58" y="2"/>
                </a:lnTo>
                <a:lnTo>
                  <a:pt x="53" y="2"/>
                </a:lnTo>
                <a:lnTo>
                  <a:pt x="49" y="0"/>
                </a:lnTo>
                <a:lnTo>
                  <a:pt x="42" y="0"/>
                </a:lnTo>
                <a:lnTo>
                  <a:pt x="36" y="0"/>
                </a:lnTo>
                <a:lnTo>
                  <a:pt x="31" y="0"/>
                </a:lnTo>
                <a:lnTo>
                  <a:pt x="24" y="2"/>
                </a:lnTo>
                <a:lnTo>
                  <a:pt x="20" y="4"/>
                </a:lnTo>
                <a:lnTo>
                  <a:pt x="16" y="9"/>
                </a:lnTo>
                <a:lnTo>
                  <a:pt x="11" y="13"/>
                </a:lnTo>
                <a:lnTo>
                  <a:pt x="9" y="17"/>
                </a:lnTo>
                <a:lnTo>
                  <a:pt x="7" y="21"/>
                </a:lnTo>
                <a:lnTo>
                  <a:pt x="5" y="24"/>
                </a:lnTo>
                <a:lnTo>
                  <a:pt x="2" y="24"/>
                </a:lnTo>
                <a:lnTo>
                  <a:pt x="2" y="28"/>
                </a:lnTo>
                <a:lnTo>
                  <a:pt x="0" y="30"/>
                </a:lnTo>
                <a:lnTo>
                  <a:pt x="2" y="32"/>
                </a:lnTo>
                <a:lnTo>
                  <a:pt x="5" y="36"/>
                </a:lnTo>
                <a:lnTo>
                  <a:pt x="7" y="36"/>
                </a:lnTo>
                <a:lnTo>
                  <a:pt x="11" y="38"/>
                </a:lnTo>
                <a:lnTo>
                  <a:pt x="13" y="36"/>
                </a:lnTo>
                <a:lnTo>
                  <a:pt x="18" y="36"/>
                </a:lnTo>
                <a:lnTo>
                  <a:pt x="20" y="34"/>
                </a:lnTo>
                <a:lnTo>
                  <a:pt x="20" y="32"/>
                </a:lnTo>
                <a:lnTo>
                  <a:pt x="20" y="30"/>
                </a:lnTo>
                <a:lnTo>
                  <a:pt x="20" y="28"/>
                </a:lnTo>
                <a:lnTo>
                  <a:pt x="22" y="24"/>
                </a:lnTo>
                <a:lnTo>
                  <a:pt x="24" y="21"/>
                </a:lnTo>
                <a:lnTo>
                  <a:pt x="27" y="19"/>
                </a:lnTo>
                <a:lnTo>
                  <a:pt x="29" y="17"/>
                </a:lnTo>
                <a:lnTo>
                  <a:pt x="31" y="15"/>
                </a:lnTo>
                <a:lnTo>
                  <a:pt x="33" y="13"/>
                </a:lnTo>
                <a:lnTo>
                  <a:pt x="38" y="13"/>
                </a:lnTo>
                <a:lnTo>
                  <a:pt x="42" y="13"/>
                </a:lnTo>
                <a:lnTo>
                  <a:pt x="47" y="13"/>
                </a:lnTo>
                <a:lnTo>
                  <a:pt x="51" y="17"/>
                </a:lnTo>
                <a:lnTo>
                  <a:pt x="53" y="19"/>
                </a:lnTo>
                <a:lnTo>
                  <a:pt x="53" y="26"/>
                </a:lnTo>
                <a:lnTo>
                  <a:pt x="53" y="30"/>
                </a:lnTo>
                <a:lnTo>
                  <a:pt x="53" y="32"/>
                </a:lnTo>
                <a:lnTo>
                  <a:pt x="53" y="36"/>
                </a:lnTo>
                <a:lnTo>
                  <a:pt x="51" y="40"/>
                </a:lnTo>
                <a:lnTo>
                  <a:pt x="51" y="45"/>
                </a:lnTo>
                <a:lnTo>
                  <a:pt x="47" y="47"/>
                </a:lnTo>
                <a:lnTo>
                  <a:pt x="44" y="51"/>
                </a:lnTo>
                <a:lnTo>
                  <a:pt x="42" y="53"/>
                </a:lnTo>
                <a:lnTo>
                  <a:pt x="38" y="55"/>
                </a:lnTo>
                <a:lnTo>
                  <a:pt x="36" y="60"/>
                </a:lnTo>
                <a:lnTo>
                  <a:pt x="31" y="62"/>
                </a:lnTo>
                <a:lnTo>
                  <a:pt x="27" y="66"/>
                </a:lnTo>
                <a:lnTo>
                  <a:pt x="24" y="70"/>
                </a:lnTo>
                <a:lnTo>
                  <a:pt x="20" y="74"/>
                </a:lnTo>
                <a:lnTo>
                  <a:pt x="16" y="81"/>
                </a:lnTo>
                <a:lnTo>
                  <a:pt x="11" y="87"/>
                </a:lnTo>
                <a:lnTo>
                  <a:pt x="9" y="89"/>
                </a:lnTo>
                <a:lnTo>
                  <a:pt x="7" y="93"/>
                </a:lnTo>
                <a:lnTo>
                  <a:pt x="7" y="96"/>
                </a:lnTo>
                <a:lnTo>
                  <a:pt x="5" y="100"/>
                </a:lnTo>
                <a:lnTo>
                  <a:pt x="2" y="102"/>
                </a:lnTo>
                <a:lnTo>
                  <a:pt x="2" y="106"/>
                </a:lnTo>
                <a:lnTo>
                  <a:pt x="0" y="108"/>
                </a:lnTo>
                <a:lnTo>
                  <a:pt x="0" y="113"/>
                </a:lnTo>
                <a:lnTo>
                  <a:pt x="2" y="115"/>
                </a:lnTo>
                <a:lnTo>
                  <a:pt x="5" y="117"/>
                </a:lnTo>
                <a:lnTo>
                  <a:pt x="7" y="117"/>
                </a:lnTo>
                <a:lnTo>
                  <a:pt x="11" y="117"/>
                </a:lnTo>
                <a:lnTo>
                  <a:pt x="13" y="117"/>
                </a:lnTo>
                <a:lnTo>
                  <a:pt x="16" y="115"/>
                </a:lnTo>
                <a:lnTo>
                  <a:pt x="69" y="115"/>
                </a:lnTo>
                <a:lnTo>
                  <a:pt x="71" y="113"/>
                </a:lnTo>
                <a:lnTo>
                  <a:pt x="73" y="113"/>
                </a:lnTo>
                <a:lnTo>
                  <a:pt x="73" y="108"/>
                </a:lnTo>
                <a:lnTo>
                  <a:pt x="73" y="106"/>
                </a:lnTo>
                <a:lnTo>
                  <a:pt x="73" y="104"/>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09" name="Google Shape;209;p14"/>
          <p:cNvSpPr/>
          <p:nvPr/>
        </p:nvSpPr>
        <p:spPr>
          <a:xfrm>
            <a:off x="6745288" y="5168900"/>
            <a:ext cx="268287" cy="192088"/>
          </a:xfrm>
          <a:custGeom>
            <a:rect b="b" l="l" r="r" t="t"/>
            <a:pathLst>
              <a:path extrusionOk="0" h="121" w="169">
                <a:moveTo>
                  <a:pt x="63" y="17"/>
                </a:moveTo>
                <a:lnTo>
                  <a:pt x="67" y="17"/>
                </a:lnTo>
                <a:lnTo>
                  <a:pt x="69" y="15"/>
                </a:lnTo>
                <a:lnTo>
                  <a:pt x="69" y="13"/>
                </a:lnTo>
                <a:lnTo>
                  <a:pt x="71" y="9"/>
                </a:lnTo>
                <a:lnTo>
                  <a:pt x="69" y="4"/>
                </a:lnTo>
                <a:lnTo>
                  <a:pt x="69" y="2"/>
                </a:lnTo>
                <a:lnTo>
                  <a:pt x="67" y="0"/>
                </a:lnTo>
                <a:lnTo>
                  <a:pt x="63" y="0"/>
                </a:lnTo>
                <a:lnTo>
                  <a:pt x="60" y="0"/>
                </a:lnTo>
                <a:lnTo>
                  <a:pt x="58" y="0"/>
                </a:lnTo>
                <a:lnTo>
                  <a:pt x="56" y="2"/>
                </a:lnTo>
                <a:lnTo>
                  <a:pt x="12" y="4"/>
                </a:lnTo>
                <a:lnTo>
                  <a:pt x="9" y="4"/>
                </a:lnTo>
                <a:lnTo>
                  <a:pt x="9" y="6"/>
                </a:lnTo>
                <a:lnTo>
                  <a:pt x="7" y="6"/>
                </a:lnTo>
                <a:lnTo>
                  <a:pt x="7" y="9"/>
                </a:lnTo>
                <a:lnTo>
                  <a:pt x="7" y="11"/>
                </a:lnTo>
                <a:lnTo>
                  <a:pt x="7" y="15"/>
                </a:lnTo>
                <a:lnTo>
                  <a:pt x="7" y="19"/>
                </a:lnTo>
                <a:lnTo>
                  <a:pt x="7" y="26"/>
                </a:lnTo>
                <a:lnTo>
                  <a:pt x="7" y="32"/>
                </a:lnTo>
                <a:lnTo>
                  <a:pt x="5" y="38"/>
                </a:lnTo>
                <a:lnTo>
                  <a:pt x="5" y="45"/>
                </a:lnTo>
                <a:lnTo>
                  <a:pt x="5" y="49"/>
                </a:lnTo>
                <a:lnTo>
                  <a:pt x="5" y="53"/>
                </a:lnTo>
                <a:lnTo>
                  <a:pt x="3" y="57"/>
                </a:lnTo>
                <a:lnTo>
                  <a:pt x="3" y="59"/>
                </a:lnTo>
                <a:lnTo>
                  <a:pt x="3" y="64"/>
                </a:lnTo>
                <a:lnTo>
                  <a:pt x="3" y="66"/>
                </a:lnTo>
                <a:lnTo>
                  <a:pt x="5" y="68"/>
                </a:lnTo>
                <a:lnTo>
                  <a:pt x="7" y="68"/>
                </a:lnTo>
                <a:lnTo>
                  <a:pt x="9" y="68"/>
                </a:lnTo>
                <a:lnTo>
                  <a:pt x="12" y="68"/>
                </a:lnTo>
                <a:lnTo>
                  <a:pt x="16" y="66"/>
                </a:lnTo>
                <a:lnTo>
                  <a:pt x="18" y="64"/>
                </a:lnTo>
                <a:lnTo>
                  <a:pt x="23" y="59"/>
                </a:lnTo>
                <a:lnTo>
                  <a:pt x="27" y="55"/>
                </a:lnTo>
                <a:lnTo>
                  <a:pt x="32" y="53"/>
                </a:lnTo>
                <a:lnTo>
                  <a:pt x="38" y="51"/>
                </a:lnTo>
                <a:lnTo>
                  <a:pt x="45" y="49"/>
                </a:lnTo>
                <a:lnTo>
                  <a:pt x="49" y="51"/>
                </a:lnTo>
                <a:lnTo>
                  <a:pt x="54" y="51"/>
                </a:lnTo>
                <a:lnTo>
                  <a:pt x="56" y="53"/>
                </a:lnTo>
                <a:lnTo>
                  <a:pt x="58" y="55"/>
                </a:lnTo>
                <a:lnTo>
                  <a:pt x="60" y="57"/>
                </a:lnTo>
                <a:lnTo>
                  <a:pt x="63" y="62"/>
                </a:lnTo>
                <a:lnTo>
                  <a:pt x="63" y="66"/>
                </a:lnTo>
                <a:lnTo>
                  <a:pt x="63" y="70"/>
                </a:lnTo>
                <a:lnTo>
                  <a:pt x="63" y="76"/>
                </a:lnTo>
                <a:lnTo>
                  <a:pt x="60" y="83"/>
                </a:lnTo>
                <a:lnTo>
                  <a:pt x="58" y="89"/>
                </a:lnTo>
                <a:lnTo>
                  <a:pt x="54" y="95"/>
                </a:lnTo>
                <a:lnTo>
                  <a:pt x="49" y="100"/>
                </a:lnTo>
                <a:lnTo>
                  <a:pt x="43" y="102"/>
                </a:lnTo>
                <a:lnTo>
                  <a:pt x="36" y="106"/>
                </a:lnTo>
                <a:lnTo>
                  <a:pt x="29" y="106"/>
                </a:lnTo>
                <a:lnTo>
                  <a:pt x="25" y="106"/>
                </a:lnTo>
                <a:lnTo>
                  <a:pt x="20" y="102"/>
                </a:lnTo>
                <a:lnTo>
                  <a:pt x="16" y="100"/>
                </a:lnTo>
                <a:lnTo>
                  <a:pt x="16" y="98"/>
                </a:lnTo>
                <a:lnTo>
                  <a:pt x="16" y="95"/>
                </a:lnTo>
                <a:lnTo>
                  <a:pt x="14" y="93"/>
                </a:lnTo>
                <a:lnTo>
                  <a:pt x="12" y="89"/>
                </a:lnTo>
                <a:lnTo>
                  <a:pt x="9" y="89"/>
                </a:lnTo>
                <a:lnTo>
                  <a:pt x="3" y="91"/>
                </a:lnTo>
                <a:lnTo>
                  <a:pt x="3" y="93"/>
                </a:lnTo>
                <a:lnTo>
                  <a:pt x="0" y="95"/>
                </a:lnTo>
                <a:lnTo>
                  <a:pt x="0" y="100"/>
                </a:lnTo>
                <a:lnTo>
                  <a:pt x="0" y="102"/>
                </a:lnTo>
                <a:lnTo>
                  <a:pt x="0" y="104"/>
                </a:lnTo>
                <a:lnTo>
                  <a:pt x="3" y="106"/>
                </a:lnTo>
                <a:lnTo>
                  <a:pt x="5" y="106"/>
                </a:lnTo>
                <a:lnTo>
                  <a:pt x="7" y="108"/>
                </a:lnTo>
                <a:lnTo>
                  <a:pt x="9" y="112"/>
                </a:lnTo>
                <a:lnTo>
                  <a:pt x="12" y="115"/>
                </a:lnTo>
                <a:lnTo>
                  <a:pt x="16" y="115"/>
                </a:lnTo>
                <a:lnTo>
                  <a:pt x="18" y="117"/>
                </a:lnTo>
                <a:lnTo>
                  <a:pt x="23" y="119"/>
                </a:lnTo>
                <a:lnTo>
                  <a:pt x="27" y="119"/>
                </a:lnTo>
                <a:lnTo>
                  <a:pt x="32" y="119"/>
                </a:lnTo>
                <a:lnTo>
                  <a:pt x="38" y="119"/>
                </a:lnTo>
                <a:lnTo>
                  <a:pt x="47" y="117"/>
                </a:lnTo>
                <a:lnTo>
                  <a:pt x="54" y="112"/>
                </a:lnTo>
                <a:lnTo>
                  <a:pt x="63" y="108"/>
                </a:lnTo>
                <a:lnTo>
                  <a:pt x="67" y="100"/>
                </a:lnTo>
                <a:lnTo>
                  <a:pt x="74" y="91"/>
                </a:lnTo>
                <a:lnTo>
                  <a:pt x="76" y="81"/>
                </a:lnTo>
                <a:lnTo>
                  <a:pt x="78" y="68"/>
                </a:lnTo>
                <a:lnTo>
                  <a:pt x="78" y="59"/>
                </a:lnTo>
                <a:lnTo>
                  <a:pt x="76" y="53"/>
                </a:lnTo>
                <a:lnTo>
                  <a:pt x="71" y="47"/>
                </a:lnTo>
                <a:lnTo>
                  <a:pt x="69" y="42"/>
                </a:lnTo>
                <a:lnTo>
                  <a:pt x="63" y="40"/>
                </a:lnTo>
                <a:lnTo>
                  <a:pt x="58" y="38"/>
                </a:lnTo>
                <a:lnTo>
                  <a:pt x="54" y="38"/>
                </a:lnTo>
                <a:lnTo>
                  <a:pt x="49" y="36"/>
                </a:lnTo>
                <a:lnTo>
                  <a:pt x="47" y="36"/>
                </a:lnTo>
                <a:lnTo>
                  <a:pt x="43" y="36"/>
                </a:lnTo>
                <a:lnTo>
                  <a:pt x="40" y="38"/>
                </a:lnTo>
                <a:lnTo>
                  <a:pt x="36" y="38"/>
                </a:lnTo>
                <a:lnTo>
                  <a:pt x="32" y="40"/>
                </a:lnTo>
                <a:lnTo>
                  <a:pt x="29" y="42"/>
                </a:lnTo>
                <a:lnTo>
                  <a:pt x="25" y="45"/>
                </a:lnTo>
                <a:lnTo>
                  <a:pt x="20" y="47"/>
                </a:lnTo>
                <a:lnTo>
                  <a:pt x="20" y="45"/>
                </a:lnTo>
                <a:lnTo>
                  <a:pt x="20" y="40"/>
                </a:lnTo>
                <a:lnTo>
                  <a:pt x="20" y="36"/>
                </a:lnTo>
                <a:lnTo>
                  <a:pt x="23" y="32"/>
                </a:lnTo>
                <a:lnTo>
                  <a:pt x="23" y="26"/>
                </a:lnTo>
                <a:lnTo>
                  <a:pt x="23" y="23"/>
                </a:lnTo>
                <a:lnTo>
                  <a:pt x="23" y="19"/>
                </a:lnTo>
                <a:lnTo>
                  <a:pt x="23" y="17"/>
                </a:lnTo>
                <a:lnTo>
                  <a:pt x="58" y="15"/>
                </a:lnTo>
                <a:lnTo>
                  <a:pt x="60" y="17"/>
                </a:lnTo>
                <a:lnTo>
                  <a:pt x="63" y="17"/>
                </a:lnTo>
                <a:close/>
                <a:moveTo>
                  <a:pt x="136" y="0"/>
                </a:moveTo>
                <a:lnTo>
                  <a:pt x="127" y="2"/>
                </a:lnTo>
                <a:lnTo>
                  <a:pt x="118" y="4"/>
                </a:lnTo>
                <a:lnTo>
                  <a:pt x="111" y="6"/>
                </a:lnTo>
                <a:lnTo>
                  <a:pt x="105" y="11"/>
                </a:lnTo>
                <a:lnTo>
                  <a:pt x="100" y="17"/>
                </a:lnTo>
                <a:lnTo>
                  <a:pt x="96" y="26"/>
                </a:lnTo>
                <a:lnTo>
                  <a:pt x="94" y="32"/>
                </a:lnTo>
                <a:lnTo>
                  <a:pt x="94" y="42"/>
                </a:lnTo>
                <a:lnTo>
                  <a:pt x="94" y="45"/>
                </a:lnTo>
                <a:lnTo>
                  <a:pt x="96" y="49"/>
                </a:lnTo>
                <a:lnTo>
                  <a:pt x="98" y="53"/>
                </a:lnTo>
                <a:lnTo>
                  <a:pt x="100" y="57"/>
                </a:lnTo>
                <a:lnTo>
                  <a:pt x="105" y="64"/>
                </a:lnTo>
                <a:lnTo>
                  <a:pt x="109" y="66"/>
                </a:lnTo>
                <a:lnTo>
                  <a:pt x="116" y="68"/>
                </a:lnTo>
                <a:lnTo>
                  <a:pt x="123" y="70"/>
                </a:lnTo>
                <a:lnTo>
                  <a:pt x="127" y="68"/>
                </a:lnTo>
                <a:lnTo>
                  <a:pt x="131" y="68"/>
                </a:lnTo>
                <a:lnTo>
                  <a:pt x="136" y="66"/>
                </a:lnTo>
                <a:lnTo>
                  <a:pt x="140" y="64"/>
                </a:lnTo>
                <a:lnTo>
                  <a:pt x="145" y="62"/>
                </a:lnTo>
                <a:lnTo>
                  <a:pt x="149" y="57"/>
                </a:lnTo>
                <a:lnTo>
                  <a:pt x="151" y="55"/>
                </a:lnTo>
                <a:lnTo>
                  <a:pt x="154" y="51"/>
                </a:lnTo>
                <a:lnTo>
                  <a:pt x="156" y="51"/>
                </a:lnTo>
                <a:lnTo>
                  <a:pt x="156" y="53"/>
                </a:lnTo>
                <a:lnTo>
                  <a:pt x="156" y="55"/>
                </a:lnTo>
                <a:lnTo>
                  <a:pt x="156" y="57"/>
                </a:lnTo>
                <a:lnTo>
                  <a:pt x="154" y="66"/>
                </a:lnTo>
                <a:lnTo>
                  <a:pt x="151" y="74"/>
                </a:lnTo>
                <a:lnTo>
                  <a:pt x="149" y="83"/>
                </a:lnTo>
                <a:lnTo>
                  <a:pt x="145" y="89"/>
                </a:lnTo>
                <a:lnTo>
                  <a:pt x="140" y="95"/>
                </a:lnTo>
                <a:lnTo>
                  <a:pt x="134" y="102"/>
                </a:lnTo>
                <a:lnTo>
                  <a:pt x="127" y="106"/>
                </a:lnTo>
                <a:lnTo>
                  <a:pt x="120" y="106"/>
                </a:lnTo>
                <a:lnTo>
                  <a:pt x="116" y="106"/>
                </a:lnTo>
                <a:lnTo>
                  <a:pt x="111" y="102"/>
                </a:lnTo>
                <a:lnTo>
                  <a:pt x="109" y="100"/>
                </a:lnTo>
                <a:lnTo>
                  <a:pt x="107" y="95"/>
                </a:lnTo>
                <a:lnTo>
                  <a:pt x="107" y="91"/>
                </a:lnTo>
                <a:lnTo>
                  <a:pt x="107" y="87"/>
                </a:lnTo>
                <a:lnTo>
                  <a:pt x="103" y="85"/>
                </a:lnTo>
                <a:lnTo>
                  <a:pt x="98" y="85"/>
                </a:lnTo>
                <a:lnTo>
                  <a:pt x="96" y="85"/>
                </a:lnTo>
                <a:lnTo>
                  <a:pt x="91" y="87"/>
                </a:lnTo>
                <a:lnTo>
                  <a:pt x="89" y="89"/>
                </a:lnTo>
                <a:lnTo>
                  <a:pt x="89" y="93"/>
                </a:lnTo>
                <a:lnTo>
                  <a:pt x="89" y="95"/>
                </a:lnTo>
                <a:lnTo>
                  <a:pt x="89" y="98"/>
                </a:lnTo>
                <a:lnTo>
                  <a:pt x="91" y="100"/>
                </a:lnTo>
                <a:lnTo>
                  <a:pt x="94" y="100"/>
                </a:lnTo>
                <a:lnTo>
                  <a:pt x="96" y="104"/>
                </a:lnTo>
                <a:lnTo>
                  <a:pt x="98" y="108"/>
                </a:lnTo>
                <a:lnTo>
                  <a:pt x="100" y="112"/>
                </a:lnTo>
                <a:lnTo>
                  <a:pt x="103" y="115"/>
                </a:lnTo>
                <a:lnTo>
                  <a:pt x="107" y="117"/>
                </a:lnTo>
                <a:lnTo>
                  <a:pt x="111" y="119"/>
                </a:lnTo>
                <a:lnTo>
                  <a:pt x="116" y="119"/>
                </a:lnTo>
                <a:lnTo>
                  <a:pt x="120" y="121"/>
                </a:lnTo>
                <a:lnTo>
                  <a:pt x="129" y="119"/>
                </a:lnTo>
                <a:lnTo>
                  <a:pt x="138" y="115"/>
                </a:lnTo>
                <a:lnTo>
                  <a:pt x="147" y="108"/>
                </a:lnTo>
                <a:lnTo>
                  <a:pt x="156" y="102"/>
                </a:lnTo>
                <a:lnTo>
                  <a:pt x="163" y="91"/>
                </a:lnTo>
                <a:lnTo>
                  <a:pt x="167" y="79"/>
                </a:lnTo>
                <a:lnTo>
                  <a:pt x="169" y="66"/>
                </a:lnTo>
                <a:lnTo>
                  <a:pt x="169" y="51"/>
                </a:lnTo>
                <a:lnTo>
                  <a:pt x="169" y="47"/>
                </a:lnTo>
                <a:lnTo>
                  <a:pt x="169" y="40"/>
                </a:lnTo>
                <a:lnTo>
                  <a:pt x="169" y="36"/>
                </a:lnTo>
                <a:lnTo>
                  <a:pt x="169" y="32"/>
                </a:lnTo>
                <a:lnTo>
                  <a:pt x="169" y="30"/>
                </a:lnTo>
                <a:lnTo>
                  <a:pt x="169" y="26"/>
                </a:lnTo>
                <a:lnTo>
                  <a:pt x="169" y="21"/>
                </a:lnTo>
                <a:lnTo>
                  <a:pt x="167" y="19"/>
                </a:lnTo>
                <a:lnTo>
                  <a:pt x="165" y="17"/>
                </a:lnTo>
                <a:lnTo>
                  <a:pt x="163" y="13"/>
                </a:lnTo>
                <a:lnTo>
                  <a:pt x="160" y="11"/>
                </a:lnTo>
                <a:lnTo>
                  <a:pt x="156" y="9"/>
                </a:lnTo>
                <a:lnTo>
                  <a:pt x="154" y="4"/>
                </a:lnTo>
                <a:lnTo>
                  <a:pt x="149" y="4"/>
                </a:lnTo>
                <a:lnTo>
                  <a:pt x="145" y="2"/>
                </a:lnTo>
                <a:lnTo>
                  <a:pt x="140" y="0"/>
                </a:lnTo>
                <a:lnTo>
                  <a:pt x="136" y="0"/>
                </a:lnTo>
                <a:close/>
                <a:moveTo>
                  <a:pt x="136" y="13"/>
                </a:moveTo>
                <a:lnTo>
                  <a:pt x="143" y="15"/>
                </a:lnTo>
                <a:lnTo>
                  <a:pt x="147" y="19"/>
                </a:lnTo>
                <a:lnTo>
                  <a:pt x="151" y="23"/>
                </a:lnTo>
                <a:lnTo>
                  <a:pt x="151" y="30"/>
                </a:lnTo>
                <a:lnTo>
                  <a:pt x="151" y="34"/>
                </a:lnTo>
                <a:lnTo>
                  <a:pt x="149" y="38"/>
                </a:lnTo>
                <a:lnTo>
                  <a:pt x="147" y="45"/>
                </a:lnTo>
                <a:lnTo>
                  <a:pt x="143" y="47"/>
                </a:lnTo>
                <a:lnTo>
                  <a:pt x="138" y="51"/>
                </a:lnTo>
                <a:lnTo>
                  <a:pt x="134" y="53"/>
                </a:lnTo>
                <a:lnTo>
                  <a:pt x="129" y="55"/>
                </a:lnTo>
                <a:lnTo>
                  <a:pt x="123" y="55"/>
                </a:lnTo>
                <a:lnTo>
                  <a:pt x="118" y="55"/>
                </a:lnTo>
                <a:lnTo>
                  <a:pt x="114" y="51"/>
                </a:lnTo>
                <a:lnTo>
                  <a:pt x="111" y="45"/>
                </a:lnTo>
                <a:lnTo>
                  <a:pt x="109" y="40"/>
                </a:lnTo>
                <a:lnTo>
                  <a:pt x="109" y="34"/>
                </a:lnTo>
                <a:lnTo>
                  <a:pt x="111" y="28"/>
                </a:lnTo>
                <a:lnTo>
                  <a:pt x="114" y="23"/>
                </a:lnTo>
                <a:lnTo>
                  <a:pt x="118" y="19"/>
                </a:lnTo>
                <a:lnTo>
                  <a:pt x="123" y="17"/>
                </a:lnTo>
                <a:lnTo>
                  <a:pt x="125" y="15"/>
                </a:lnTo>
                <a:lnTo>
                  <a:pt x="129" y="15"/>
                </a:lnTo>
                <a:lnTo>
                  <a:pt x="136" y="1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0" name="Google Shape;210;p14"/>
          <p:cNvSpPr/>
          <p:nvPr/>
        </p:nvSpPr>
        <p:spPr>
          <a:xfrm>
            <a:off x="7140575" y="5172075"/>
            <a:ext cx="133350" cy="185738"/>
          </a:xfrm>
          <a:custGeom>
            <a:rect b="b" l="l" r="r" t="t"/>
            <a:pathLst>
              <a:path extrusionOk="0" h="117" w="84">
                <a:moveTo>
                  <a:pt x="51" y="0"/>
                </a:moveTo>
                <a:lnTo>
                  <a:pt x="42" y="0"/>
                </a:lnTo>
                <a:lnTo>
                  <a:pt x="33" y="2"/>
                </a:lnTo>
                <a:lnTo>
                  <a:pt x="27" y="9"/>
                </a:lnTo>
                <a:lnTo>
                  <a:pt x="18" y="15"/>
                </a:lnTo>
                <a:lnTo>
                  <a:pt x="11" y="26"/>
                </a:lnTo>
                <a:lnTo>
                  <a:pt x="5" y="38"/>
                </a:lnTo>
                <a:lnTo>
                  <a:pt x="0" y="55"/>
                </a:lnTo>
                <a:lnTo>
                  <a:pt x="0" y="74"/>
                </a:lnTo>
                <a:lnTo>
                  <a:pt x="0" y="85"/>
                </a:lnTo>
                <a:lnTo>
                  <a:pt x="2" y="93"/>
                </a:lnTo>
                <a:lnTo>
                  <a:pt x="5" y="102"/>
                </a:lnTo>
                <a:lnTo>
                  <a:pt x="9" y="106"/>
                </a:lnTo>
                <a:lnTo>
                  <a:pt x="13" y="113"/>
                </a:lnTo>
                <a:lnTo>
                  <a:pt x="20" y="115"/>
                </a:lnTo>
                <a:lnTo>
                  <a:pt x="25" y="117"/>
                </a:lnTo>
                <a:lnTo>
                  <a:pt x="31" y="117"/>
                </a:lnTo>
                <a:lnTo>
                  <a:pt x="38" y="117"/>
                </a:lnTo>
                <a:lnTo>
                  <a:pt x="47" y="113"/>
                </a:lnTo>
                <a:lnTo>
                  <a:pt x="53" y="108"/>
                </a:lnTo>
                <a:lnTo>
                  <a:pt x="64" y="102"/>
                </a:lnTo>
                <a:lnTo>
                  <a:pt x="71" y="91"/>
                </a:lnTo>
                <a:lnTo>
                  <a:pt x="78" y="79"/>
                </a:lnTo>
                <a:lnTo>
                  <a:pt x="82" y="62"/>
                </a:lnTo>
                <a:lnTo>
                  <a:pt x="84" y="40"/>
                </a:lnTo>
                <a:lnTo>
                  <a:pt x="84" y="30"/>
                </a:lnTo>
                <a:lnTo>
                  <a:pt x="80" y="21"/>
                </a:lnTo>
                <a:lnTo>
                  <a:pt x="78" y="13"/>
                </a:lnTo>
                <a:lnTo>
                  <a:pt x="71" y="9"/>
                </a:lnTo>
                <a:lnTo>
                  <a:pt x="67" y="4"/>
                </a:lnTo>
                <a:lnTo>
                  <a:pt x="60" y="2"/>
                </a:lnTo>
                <a:lnTo>
                  <a:pt x="56" y="0"/>
                </a:lnTo>
                <a:lnTo>
                  <a:pt x="51" y="0"/>
                </a:lnTo>
                <a:close/>
                <a:moveTo>
                  <a:pt x="51" y="15"/>
                </a:moveTo>
                <a:lnTo>
                  <a:pt x="56" y="15"/>
                </a:lnTo>
                <a:lnTo>
                  <a:pt x="58" y="17"/>
                </a:lnTo>
                <a:lnTo>
                  <a:pt x="60" y="17"/>
                </a:lnTo>
                <a:lnTo>
                  <a:pt x="64" y="21"/>
                </a:lnTo>
                <a:lnTo>
                  <a:pt x="64" y="24"/>
                </a:lnTo>
                <a:lnTo>
                  <a:pt x="67" y="30"/>
                </a:lnTo>
                <a:lnTo>
                  <a:pt x="67" y="34"/>
                </a:lnTo>
                <a:lnTo>
                  <a:pt x="67" y="40"/>
                </a:lnTo>
                <a:lnTo>
                  <a:pt x="67" y="57"/>
                </a:lnTo>
                <a:lnTo>
                  <a:pt x="64" y="70"/>
                </a:lnTo>
                <a:lnTo>
                  <a:pt x="60" y="81"/>
                </a:lnTo>
                <a:lnTo>
                  <a:pt x="53" y="89"/>
                </a:lnTo>
                <a:lnTo>
                  <a:pt x="49" y="96"/>
                </a:lnTo>
                <a:lnTo>
                  <a:pt x="42" y="100"/>
                </a:lnTo>
                <a:lnTo>
                  <a:pt x="36" y="102"/>
                </a:lnTo>
                <a:lnTo>
                  <a:pt x="31" y="102"/>
                </a:lnTo>
                <a:lnTo>
                  <a:pt x="29" y="102"/>
                </a:lnTo>
                <a:lnTo>
                  <a:pt x="27" y="102"/>
                </a:lnTo>
                <a:lnTo>
                  <a:pt x="25" y="100"/>
                </a:lnTo>
                <a:lnTo>
                  <a:pt x="20" y="96"/>
                </a:lnTo>
                <a:lnTo>
                  <a:pt x="20" y="93"/>
                </a:lnTo>
                <a:lnTo>
                  <a:pt x="18" y="87"/>
                </a:lnTo>
                <a:lnTo>
                  <a:pt x="18" y="83"/>
                </a:lnTo>
                <a:lnTo>
                  <a:pt x="18" y="74"/>
                </a:lnTo>
                <a:lnTo>
                  <a:pt x="18" y="60"/>
                </a:lnTo>
                <a:lnTo>
                  <a:pt x="20" y="47"/>
                </a:lnTo>
                <a:lnTo>
                  <a:pt x="25" y="36"/>
                </a:lnTo>
                <a:lnTo>
                  <a:pt x="27" y="28"/>
                </a:lnTo>
                <a:lnTo>
                  <a:pt x="33" y="21"/>
                </a:lnTo>
                <a:lnTo>
                  <a:pt x="38" y="17"/>
                </a:lnTo>
                <a:lnTo>
                  <a:pt x="45" y="15"/>
                </a:lnTo>
                <a:lnTo>
                  <a:pt x="51" y="1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1" name="Google Shape;211;p14"/>
          <p:cNvSpPr/>
          <p:nvPr/>
        </p:nvSpPr>
        <p:spPr>
          <a:xfrm>
            <a:off x="7292975" y="5168900"/>
            <a:ext cx="133350" cy="188913"/>
          </a:xfrm>
          <a:custGeom>
            <a:rect b="b" l="l" r="r" t="t"/>
            <a:pathLst>
              <a:path extrusionOk="0" h="119" w="84">
                <a:moveTo>
                  <a:pt x="40" y="119"/>
                </a:moveTo>
                <a:lnTo>
                  <a:pt x="46" y="119"/>
                </a:lnTo>
                <a:lnTo>
                  <a:pt x="53" y="117"/>
                </a:lnTo>
                <a:lnTo>
                  <a:pt x="62" y="112"/>
                </a:lnTo>
                <a:lnTo>
                  <a:pt x="68" y="106"/>
                </a:lnTo>
                <a:lnTo>
                  <a:pt x="75" y="100"/>
                </a:lnTo>
                <a:lnTo>
                  <a:pt x="79" y="91"/>
                </a:lnTo>
                <a:lnTo>
                  <a:pt x="82" y="81"/>
                </a:lnTo>
                <a:lnTo>
                  <a:pt x="84" y="70"/>
                </a:lnTo>
                <a:lnTo>
                  <a:pt x="82" y="64"/>
                </a:lnTo>
                <a:lnTo>
                  <a:pt x="82" y="59"/>
                </a:lnTo>
                <a:lnTo>
                  <a:pt x="79" y="55"/>
                </a:lnTo>
                <a:lnTo>
                  <a:pt x="77" y="51"/>
                </a:lnTo>
                <a:lnTo>
                  <a:pt x="73" y="47"/>
                </a:lnTo>
                <a:lnTo>
                  <a:pt x="68" y="45"/>
                </a:lnTo>
                <a:lnTo>
                  <a:pt x="64" y="42"/>
                </a:lnTo>
                <a:lnTo>
                  <a:pt x="57" y="42"/>
                </a:lnTo>
                <a:lnTo>
                  <a:pt x="51" y="42"/>
                </a:lnTo>
                <a:lnTo>
                  <a:pt x="44" y="45"/>
                </a:lnTo>
                <a:lnTo>
                  <a:pt x="37" y="49"/>
                </a:lnTo>
                <a:lnTo>
                  <a:pt x="33" y="53"/>
                </a:lnTo>
                <a:lnTo>
                  <a:pt x="28" y="57"/>
                </a:lnTo>
                <a:lnTo>
                  <a:pt x="24" y="64"/>
                </a:lnTo>
                <a:lnTo>
                  <a:pt x="20" y="68"/>
                </a:lnTo>
                <a:lnTo>
                  <a:pt x="17" y="74"/>
                </a:lnTo>
                <a:lnTo>
                  <a:pt x="15" y="72"/>
                </a:lnTo>
                <a:lnTo>
                  <a:pt x="15" y="70"/>
                </a:lnTo>
                <a:lnTo>
                  <a:pt x="15" y="68"/>
                </a:lnTo>
                <a:lnTo>
                  <a:pt x="15" y="66"/>
                </a:lnTo>
                <a:lnTo>
                  <a:pt x="17" y="57"/>
                </a:lnTo>
                <a:lnTo>
                  <a:pt x="17" y="49"/>
                </a:lnTo>
                <a:lnTo>
                  <a:pt x="22" y="40"/>
                </a:lnTo>
                <a:lnTo>
                  <a:pt x="24" y="32"/>
                </a:lnTo>
                <a:lnTo>
                  <a:pt x="31" y="23"/>
                </a:lnTo>
                <a:lnTo>
                  <a:pt x="35" y="17"/>
                </a:lnTo>
                <a:lnTo>
                  <a:pt x="42" y="13"/>
                </a:lnTo>
                <a:lnTo>
                  <a:pt x="48" y="13"/>
                </a:lnTo>
                <a:lnTo>
                  <a:pt x="53" y="13"/>
                </a:lnTo>
                <a:lnTo>
                  <a:pt x="55" y="13"/>
                </a:lnTo>
                <a:lnTo>
                  <a:pt x="57" y="15"/>
                </a:lnTo>
                <a:lnTo>
                  <a:pt x="60" y="17"/>
                </a:lnTo>
                <a:lnTo>
                  <a:pt x="60" y="19"/>
                </a:lnTo>
                <a:lnTo>
                  <a:pt x="60" y="21"/>
                </a:lnTo>
                <a:lnTo>
                  <a:pt x="62" y="23"/>
                </a:lnTo>
                <a:lnTo>
                  <a:pt x="66" y="23"/>
                </a:lnTo>
                <a:lnTo>
                  <a:pt x="71" y="23"/>
                </a:lnTo>
                <a:lnTo>
                  <a:pt x="73" y="21"/>
                </a:lnTo>
                <a:lnTo>
                  <a:pt x="75" y="19"/>
                </a:lnTo>
                <a:lnTo>
                  <a:pt x="75" y="17"/>
                </a:lnTo>
                <a:lnTo>
                  <a:pt x="75" y="13"/>
                </a:lnTo>
                <a:lnTo>
                  <a:pt x="73" y="9"/>
                </a:lnTo>
                <a:lnTo>
                  <a:pt x="71" y="6"/>
                </a:lnTo>
                <a:lnTo>
                  <a:pt x="68" y="4"/>
                </a:lnTo>
                <a:lnTo>
                  <a:pt x="64" y="2"/>
                </a:lnTo>
                <a:lnTo>
                  <a:pt x="60" y="0"/>
                </a:lnTo>
                <a:lnTo>
                  <a:pt x="55" y="0"/>
                </a:lnTo>
                <a:lnTo>
                  <a:pt x="51" y="0"/>
                </a:lnTo>
                <a:lnTo>
                  <a:pt x="40" y="2"/>
                </a:lnTo>
                <a:lnTo>
                  <a:pt x="31" y="6"/>
                </a:lnTo>
                <a:lnTo>
                  <a:pt x="22" y="13"/>
                </a:lnTo>
                <a:lnTo>
                  <a:pt x="15" y="23"/>
                </a:lnTo>
                <a:lnTo>
                  <a:pt x="8" y="34"/>
                </a:lnTo>
                <a:lnTo>
                  <a:pt x="4" y="45"/>
                </a:lnTo>
                <a:lnTo>
                  <a:pt x="2" y="57"/>
                </a:lnTo>
                <a:lnTo>
                  <a:pt x="0" y="70"/>
                </a:lnTo>
                <a:lnTo>
                  <a:pt x="0" y="72"/>
                </a:lnTo>
                <a:lnTo>
                  <a:pt x="0" y="74"/>
                </a:lnTo>
                <a:lnTo>
                  <a:pt x="0" y="76"/>
                </a:lnTo>
                <a:lnTo>
                  <a:pt x="0" y="79"/>
                </a:lnTo>
                <a:lnTo>
                  <a:pt x="0" y="83"/>
                </a:lnTo>
                <a:lnTo>
                  <a:pt x="2" y="85"/>
                </a:lnTo>
                <a:lnTo>
                  <a:pt x="2" y="87"/>
                </a:lnTo>
                <a:lnTo>
                  <a:pt x="2" y="89"/>
                </a:lnTo>
                <a:lnTo>
                  <a:pt x="2" y="93"/>
                </a:lnTo>
                <a:lnTo>
                  <a:pt x="2" y="98"/>
                </a:lnTo>
                <a:lnTo>
                  <a:pt x="4" y="100"/>
                </a:lnTo>
                <a:lnTo>
                  <a:pt x="8" y="102"/>
                </a:lnTo>
                <a:lnTo>
                  <a:pt x="13" y="106"/>
                </a:lnTo>
                <a:lnTo>
                  <a:pt x="15" y="108"/>
                </a:lnTo>
                <a:lnTo>
                  <a:pt x="20" y="112"/>
                </a:lnTo>
                <a:lnTo>
                  <a:pt x="24" y="115"/>
                </a:lnTo>
                <a:lnTo>
                  <a:pt x="26" y="117"/>
                </a:lnTo>
                <a:lnTo>
                  <a:pt x="31" y="119"/>
                </a:lnTo>
                <a:lnTo>
                  <a:pt x="35" y="119"/>
                </a:lnTo>
                <a:lnTo>
                  <a:pt x="40" y="119"/>
                </a:lnTo>
                <a:close/>
                <a:moveTo>
                  <a:pt x="37" y="106"/>
                </a:moveTo>
                <a:lnTo>
                  <a:pt x="33" y="104"/>
                </a:lnTo>
                <a:lnTo>
                  <a:pt x="28" y="102"/>
                </a:lnTo>
                <a:lnTo>
                  <a:pt x="24" y="95"/>
                </a:lnTo>
                <a:lnTo>
                  <a:pt x="22" y="89"/>
                </a:lnTo>
                <a:lnTo>
                  <a:pt x="24" y="83"/>
                </a:lnTo>
                <a:lnTo>
                  <a:pt x="26" y="76"/>
                </a:lnTo>
                <a:lnTo>
                  <a:pt x="31" y="72"/>
                </a:lnTo>
                <a:lnTo>
                  <a:pt x="35" y="66"/>
                </a:lnTo>
                <a:lnTo>
                  <a:pt x="40" y="62"/>
                </a:lnTo>
                <a:lnTo>
                  <a:pt x="44" y="57"/>
                </a:lnTo>
                <a:lnTo>
                  <a:pt x="51" y="55"/>
                </a:lnTo>
                <a:lnTo>
                  <a:pt x="55" y="55"/>
                </a:lnTo>
                <a:lnTo>
                  <a:pt x="60" y="57"/>
                </a:lnTo>
                <a:lnTo>
                  <a:pt x="64" y="62"/>
                </a:lnTo>
                <a:lnTo>
                  <a:pt x="66" y="66"/>
                </a:lnTo>
                <a:lnTo>
                  <a:pt x="66" y="70"/>
                </a:lnTo>
                <a:lnTo>
                  <a:pt x="66" y="79"/>
                </a:lnTo>
                <a:lnTo>
                  <a:pt x="64" y="85"/>
                </a:lnTo>
                <a:lnTo>
                  <a:pt x="62" y="91"/>
                </a:lnTo>
                <a:lnTo>
                  <a:pt x="57" y="98"/>
                </a:lnTo>
                <a:lnTo>
                  <a:pt x="53" y="102"/>
                </a:lnTo>
                <a:lnTo>
                  <a:pt x="48" y="104"/>
                </a:lnTo>
                <a:lnTo>
                  <a:pt x="44" y="106"/>
                </a:lnTo>
                <a:lnTo>
                  <a:pt x="37"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2" name="Google Shape;212;p14"/>
          <p:cNvSpPr/>
          <p:nvPr/>
        </p:nvSpPr>
        <p:spPr>
          <a:xfrm>
            <a:off x="606425" y="5683250"/>
            <a:ext cx="204788" cy="188913"/>
          </a:xfrm>
          <a:custGeom>
            <a:rect b="b" l="l" r="r" t="t"/>
            <a:pathLst>
              <a:path extrusionOk="0" h="119" w="129">
                <a:moveTo>
                  <a:pt x="22" y="26"/>
                </a:moveTo>
                <a:lnTo>
                  <a:pt x="22" y="104"/>
                </a:lnTo>
                <a:lnTo>
                  <a:pt x="20" y="107"/>
                </a:lnTo>
                <a:lnTo>
                  <a:pt x="20" y="109"/>
                </a:lnTo>
                <a:lnTo>
                  <a:pt x="18" y="109"/>
                </a:lnTo>
                <a:lnTo>
                  <a:pt x="18" y="111"/>
                </a:lnTo>
                <a:lnTo>
                  <a:pt x="20" y="115"/>
                </a:lnTo>
                <a:lnTo>
                  <a:pt x="24" y="117"/>
                </a:lnTo>
                <a:lnTo>
                  <a:pt x="26" y="117"/>
                </a:lnTo>
                <a:lnTo>
                  <a:pt x="33" y="115"/>
                </a:lnTo>
                <a:lnTo>
                  <a:pt x="35" y="115"/>
                </a:lnTo>
                <a:lnTo>
                  <a:pt x="38" y="113"/>
                </a:lnTo>
                <a:lnTo>
                  <a:pt x="38" y="111"/>
                </a:lnTo>
                <a:lnTo>
                  <a:pt x="38" y="109"/>
                </a:lnTo>
                <a:lnTo>
                  <a:pt x="38" y="107"/>
                </a:lnTo>
                <a:lnTo>
                  <a:pt x="38" y="11"/>
                </a:lnTo>
                <a:lnTo>
                  <a:pt x="38" y="9"/>
                </a:lnTo>
                <a:lnTo>
                  <a:pt x="38" y="7"/>
                </a:lnTo>
                <a:lnTo>
                  <a:pt x="38" y="3"/>
                </a:lnTo>
                <a:lnTo>
                  <a:pt x="35" y="3"/>
                </a:lnTo>
                <a:lnTo>
                  <a:pt x="33" y="0"/>
                </a:lnTo>
                <a:lnTo>
                  <a:pt x="31" y="0"/>
                </a:lnTo>
                <a:lnTo>
                  <a:pt x="29" y="0"/>
                </a:lnTo>
                <a:lnTo>
                  <a:pt x="26" y="3"/>
                </a:lnTo>
                <a:lnTo>
                  <a:pt x="24" y="5"/>
                </a:lnTo>
                <a:lnTo>
                  <a:pt x="9" y="20"/>
                </a:lnTo>
                <a:lnTo>
                  <a:pt x="6" y="20"/>
                </a:lnTo>
                <a:lnTo>
                  <a:pt x="4" y="22"/>
                </a:lnTo>
                <a:lnTo>
                  <a:pt x="2" y="26"/>
                </a:lnTo>
                <a:lnTo>
                  <a:pt x="0" y="28"/>
                </a:lnTo>
                <a:lnTo>
                  <a:pt x="2" y="32"/>
                </a:lnTo>
                <a:lnTo>
                  <a:pt x="4" y="34"/>
                </a:lnTo>
                <a:lnTo>
                  <a:pt x="6" y="37"/>
                </a:lnTo>
                <a:lnTo>
                  <a:pt x="9" y="37"/>
                </a:lnTo>
                <a:lnTo>
                  <a:pt x="13" y="37"/>
                </a:lnTo>
                <a:lnTo>
                  <a:pt x="15" y="34"/>
                </a:lnTo>
                <a:lnTo>
                  <a:pt x="15" y="32"/>
                </a:lnTo>
                <a:lnTo>
                  <a:pt x="22" y="26"/>
                </a:lnTo>
                <a:close/>
                <a:moveTo>
                  <a:pt x="129" y="107"/>
                </a:moveTo>
                <a:lnTo>
                  <a:pt x="126" y="100"/>
                </a:lnTo>
                <a:lnTo>
                  <a:pt x="126" y="96"/>
                </a:lnTo>
                <a:lnTo>
                  <a:pt x="124" y="92"/>
                </a:lnTo>
                <a:lnTo>
                  <a:pt x="120" y="92"/>
                </a:lnTo>
                <a:lnTo>
                  <a:pt x="115" y="92"/>
                </a:lnTo>
                <a:lnTo>
                  <a:pt x="113" y="94"/>
                </a:lnTo>
                <a:lnTo>
                  <a:pt x="113" y="98"/>
                </a:lnTo>
                <a:lnTo>
                  <a:pt x="113" y="102"/>
                </a:lnTo>
                <a:lnTo>
                  <a:pt x="78" y="102"/>
                </a:lnTo>
                <a:lnTo>
                  <a:pt x="80" y="96"/>
                </a:lnTo>
                <a:lnTo>
                  <a:pt x="82" y="90"/>
                </a:lnTo>
                <a:lnTo>
                  <a:pt x="86" y="85"/>
                </a:lnTo>
                <a:lnTo>
                  <a:pt x="89" y="81"/>
                </a:lnTo>
                <a:lnTo>
                  <a:pt x="93" y="77"/>
                </a:lnTo>
                <a:lnTo>
                  <a:pt x="98" y="73"/>
                </a:lnTo>
                <a:lnTo>
                  <a:pt x="102" y="68"/>
                </a:lnTo>
                <a:lnTo>
                  <a:pt x="106" y="66"/>
                </a:lnTo>
                <a:lnTo>
                  <a:pt x="109" y="62"/>
                </a:lnTo>
                <a:lnTo>
                  <a:pt x="113" y="60"/>
                </a:lnTo>
                <a:lnTo>
                  <a:pt x="115" y="56"/>
                </a:lnTo>
                <a:lnTo>
                  <a:pt x="117" y="51"/>
                </a:lnTo>
                <a:lnTo>
                  <a:pt x="120" y="47"/>
                </a:lnTo>
                <a:lnTo>
                  <a:pt x="122" y="41"/>
                </a:lnTo>
                <a:lnTo>
                  <a:pt x="124" y="34"/>
                </a:lnTo>
                <a:lnTo>
                  <a:pt x="124" y="26"/>
                </a:lnTo>
                <a:lnTo>
                  <a:pt x="124" y="20"/>
                </a:lnTo>
                <a:lnTo>
                  <a:pt x="122" y="15"/>
                </a:lnTo>
                <a:lnTo>
                  <a:pt x="120" y="11"/>
                </a:lnTo>
                <a:lnTo>
                  <a:pt x="117" y="7"/>
                </a:lnTo>
                <a:lnTo>
                  <a:pt x="113" y="5"/>
                </a:lnTo>
                <a:lnTo>
                  <a:pt x="109" y="3"/>
                </a:lnTo>
                <a:lnTo>
                  <a:pt x="104" y="0"/>
                </a:lnTo>
                <a:lnTo>
                  <a:pt x="98" y="0"/>
                </a:lnTo>
                <a:lnTo>
                  <a:pt x="91" y="0"/>
                </a:lnTo>
                <a:lnTo>
                  <a:pt x="84" y="3"/>
                </a:lnTo>
                <a:lnTo>
                  <a:pt x="80" y="5"/>
                </a:lnTo>
                <a:lnTo>
                  <a:pt x="75" y="7"/>
                </a:lnTo>
                <a:lnTo>
                  <a:pt x="71" y="9"/>
                </a:lnTo>
                <a:lnTo>
                  <a:pt x="66" y="13"/>
                </a:lnTo>
                <a:lnTo>
                  <a:pt x="64" y="17"/>
                </a:lnTo>
                <a:lnTo>
                  <a:pt x="60" y="24"/>
                </a:lnTo>
                <a:lnTo>
                  <a:pt x="58" y="26"/>
                </a:lnTo>
                <a:lnTo>
                  <a:pt x="55" y="28"/>
                </a:lnTo>
                <a:lnTo>
                  <a:pt x="55" y="30"/>
                </a:lnTo>
                <a:lnTo>
                  <a:pt x="55" y="34"/>
                </a:lnTo>
                <a:lnTo>
                  <a:pt x="58" y="37"/>
                </a:lnTo>
                <a:lnTo>
                  <a:pt x="60" y="39"/>
                </a:lnTo>
                <a:lnTo>
                  <a:pt x="66" y="39"/>
                </a:lnTo>
                <a:lnTo>
                  <a:pt x="69" y="39"/>
                </a:lnTo>
                <a:lnTo>
                  <a:pt x="73" y="37"/>
                </a:lnTo>
                <a:lnTo>
                  <a:pt x="75" y="34"/>
                </a:lnTo>
                <a:lnTo>
                  <a:pt x="75" y="32"/>
                </a:lnTo>
                <a:lnTo>
                  <a:pt x="75" y="30"/>
                </a:lnTo>
                <a:lnTo>
                  <a:pt x="75" y="28"/>
                </a:lnTo>
                <a:lnTo>
                  <a:pt x="78" y="24"/>
                </a:lnTo>
                <a:lnTo>
                  <a:pt x="80" y="22"/>
                </a:lnTo>
                <a:lnTo>
                  <a:pt x="80" y="20"/>
                </a:lnTo>
                <a:lnTo>
                  <a:pt x="82" y="17"/>
                </a:lnTo>
                <a:lnTo>
                  <a:pt x="86" y="15"/>
                </a:lnTo>
                <a:lnTo>
                  <a:pt x="89" y="13"/>
                </a:lnTo>
                <a:lnTo>
                  <a:pt x="93" y="13"/>
                </a:lnTo>
                <a:lnTo>
                  <a:pt x="98" y="13"/>
                </a:lnTo>
                <a:lnTo>
                  <a:pt x="102" y="13"/>
                </a:lnTo>
                <a:lnTo>
                  <a:pt x="104" y="17"/>
                </a:lnTo>
                <a:lnTo>
                  <a:pt x="106" y="20"/>
                </a:lnTo>
                <a:lnTo>
                  <a:pt x="109" y="26"/>
                </a:lnTo>
                <a:lnTo>
                  <a:pt x="109" y="30"/>
                </a:lnTo>
                <a:lnTo>
                  <a:pt x="106" y="34"/>
                </a:lnTo>
                <a:lnTo>
                  <a:pt x="106" y="39"/>
                </a:lnTo>
                <a:lnTo>
                  <a:pt x="106" y="41"/>
                </a:lnTo>
                <a:lnTo>
                  <a:pt x="104" y="45"/>
                </a:lnTo>
                <a:lnTo>
                  <a:pt x="102" y="47"/>
                </a:lnTo>
                <a:lnTo>
                  <a:pt x="100" y="51"/>
                </a:lnTo>
                <a:lnTo>
                  <a:pt x="98" y="54"/>
                </a:lnTo>
                <a:lnTo>
                  <a:pt x="93" y="58"/>
                </a:lnTo>
                <a:lnTo>
                  <a:pt x="89" y="60"/>
                </a:lnTo>
                <a:lnTo>
                  <a:pt x="86" y="64"/>
                </a:lnTo>
                <a:lnTo>
                  <a:pt x="82" y="66"/>
                </a:lnTo>
                <a:lnTo>
                  <a:pt x="80" y="70"/>
                </a:lnTo>
                <a:lnTo>
                  <a:pt x="73" y="77"/>
                </a:lnTo>
                <a:lnTo>
                  <a:pt x="71" y="81"/>
                </a:lnTo>
                <a:lnTo>
                  <a:pt x="66" y="87"/>
                </a:lnTo>
                <a:lnTo>
                  <a:pt x="64" y="90"/>
                </a:lnTo>
                <a:lnTo>
                  <a:pt x="62" y="94"/>
                </a:lnTo>
                <a:lnTo>
                  <a:pt x="60" y="96"/>
                </a:lnTo>
                <a:lnTo>
                  <a:pt x="60" y="100"/>
                </a:lnTo>
                <a:lnTo>
                  <a:pt x="58" y="102"/>
                </a:lnTo>
                <a:lnTo>
                  <a:pt x="55" y="107"/>
                </a:lnTo>
                <a:lnTo>
                  <a:pt x="55" y="111"/>
                </a:lnTo>
                <a:lnTo>
                  <a:pt x="55" y="113"/>
                </a:lnTo>
                <a:lnTo>
                  <a:pt x="55" y="115"/>
                </a:lnTo>
                <a:lnTo>
                  <a:pt x="58" y="117"/>
                </a:lnTo>
                <a:lnTo>
                  <a:pt x="60" y="117"/>
                </a:lnTo>
                <a:lnTo>
                  <a:pt x="62" y="119"/>
                </a:lnTo>
                <a:lnTo>
                  <a:pt x="66" y="119"/>
                </a:lnTo>
                <a:lnTo>
                  <a:pt x="69" y="117"/>
                </a:lnTo>
                <a:lnTo>
                  <a:pt x="71" y="115"/>
                </a:lnTo>
                <a:lnTo>
                  <a:pt x="124" y="115"/>
                </a:lnTo>
                <a:lnTo>
                  <a:pt x="126" y="115"/>
                </a:lnTo>
                <a:lnTo>
                  <a:pt x="126" y="113"/>
                </a:lnTo>
                <a:lnTo>
                  <a:pt x="129" y="111"/>
                </a:lnTo>
                <a:lnTo>
                  <a:pt x="129" y="10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3" name="Google Shape;213;p14"/>
          <p:cNvSpPr/>
          <p:nvPr/>
        </p:nvSpPr>
        <p:spPr>
          <a:xfrm>
            <a:off x="823913" y="5680075"/>
            <a:ext cx="131762" cy="192088"/>
          </a:xfrm>
          <a:custGeom>
            <a:rect b="b" l="l" r="r" t="t"/>
            <a:pathLst>
              <a:path extrusionOk="0" h="121" w="83">
                <a:moveTo>
                  <a:pt x="40" y="121"/>
                </a:moveTo>
                <a:lnTo>
                  <a:pt x="47" y="121"/>
                </a:lnTo>
                <a:lnTo>
                  <a:pt x="56" y="117"/>
                </a:lnTo>
                <a:lnTo>
                  <a:pt x="63" y="115"/>
                </a:lnTo>
                <a:lnTo>
                  <a:pt x="69" y="109"/>
                </a:lnTo>
                <a:lnTo>
                  <a:pt x="74" y="102"/>
                </a:lnTo>
                <a:lnTo>
                  <a:pt x="78" y="92"/>
                </a:lnTo>
                <a:lnTo>
                  <a:pt x="83" y="83"/>
                </a:lnTo>
                <a:lnTo>
                  <a:pt x="83" y="70"/>
                </a:lnTo>
                <a:lnTo>
                  <a:pt x="83" y="66"/>
                </a:lnTo>
                <a:lnTo>
                  <a:pt x="83" y="60"/>
                </a:lnTo>
                <a:lnTo>
                  <a:pt x="80" y="56"/>
                </a:lnTo>
                <a:lnTo>
                  <a:pt x="78" y="51"/>
                </a:lnTo>
                <a:lnTo>
                  <a:pt x="74" y="49"/>
                </a:lnTo>
                <a:lnTo>
                  <a:pt x="69" y="47"/>
                </a:lnTo>
                <a:lnTo>
                  <a:pt x="65" y="45"/>
                </a:lnTo>
                <a:lnTo>
                  <a:pt x="58" y="43"/>
                </a:lnTo>
                <a:lnTo>
                  <a:pt x="52" y="45"/>
                </a:lnTo>
                <a:lnTo>
                  <a:pt x="45" y="47"/>
                </a:lnTo>
                <a:lnTo>
                  <a:pt x="40" y="49"/>
                </a:lnTo>
                <a:lnTo>
                  <a:pt x="34" y="53"/>
                </a:lnTo>
                <a:lnTo>
                  <a:pt x="29" y="60"/>
                </a:lnTo>
                <a:lnTo>
                  <a:pt x="25" y="64"/>
                </a:lnTo>
                <a:lnTo>
                  <a:pt x="20" y="70"/>
                </a:lnTo>
                <a:lnTo>
                  <a:pt x="16" y="75"/>
                </a:lnTo>
                <a:lnTo>
                  <a:pt x="16" y="72"/>
                </a:lnTo>
                <a:lnTo>
                  <a:pt x="16" y="70"/>
                </a:lnTo>
                <a:lnTo>
                  <a:pt x="16" y="66"/>
                </a:lnTo>
                <a:lnTo>
                  <a:pt x="16" y="60"/>
                </a:lnTo>
                <a:lnTo>
                  <a:pt x="18" y="49"/>
                </a:lnTo>
                <a:lnTo>
                  <a:pt x="23" y="41"/>
                </a:lnTo>
                <a:lnTo>
                  <a:pt x="25" y="32"/>
                </a:lnTo>
                <a:lnTo>
                  <a:pt x="29" y="26"/>
                </a:lnTo>
                <a:lnTo>
                  <a:pt x="36" y="19"/>
                </a:lnTo>
                <a:lnTo>
                  <a:pt x="43" y="15"/>
                </a:lnTo>
                <a:lnTo>
                  <a:pt x="49" y="13"/>
                </a:lnTo>
                <a:lnTo>
                  <a:pt x="54" y="13"/>
                </a:lnTo>
                <a:lnTo>
                  <a:pt x="56" y="15"/>
                </a:lnTo>
                <a:lnTo>
                  <a:pt x="58" y="15"/>
                </a:lnTo>
                <a:lnTo>
                  <a:pt x="60" y="17"/>
                </a:lnTo>
                <a:lnTo>
                  <a:pt x="60" y="19"/>
                </a:lnTo>
                <a:lnTo>
                  <a:pt x="60" y="22"/>
                </a:lnTo>
                <a:lnTo>
                  <a:pt x="63" y="24"/>
                </a:lnTo>
                <a:lnTo>
                  <a:pt x="67" y="24"/>
                </a:lnTo>
                <a:lnTo>
                  <a:pt x="72" y="24"/>
                </a:lnTo>
                <a:lnTo>
                  <a:pt x="74" y="22"/>
                </a:lnTo>
                <a:lnTo>
                  <a:pt x="76" y="19"/>
                </a:lnTo>
                <a:lnTo>
                  <a:pt x="76" y="17"/>
                </a:lnTo>
                <a:lnTo>
                  <a:pt x="76" y="13"/>
                </a:lnTo>
                <a:lnTo>
                  <a:pt x="74" y="11"/>
                </a:lnTo>
                <a:lnTo>
                  <a:pt x="72" y="7"/>
                </a:lnTo>
                <a:lnTo>
                  <a:pt x="69" y="5"/>
                </a:lnTo>
                <a:lnTo>
                  <a:pt x="65" y="2"/>
                </a:lnTo>
                <a:lnTo>
                  <a:pt x="60" y="2"/>
                </a:lnTo>
                <a:lnTo>
                  <a:pt x="56" y="0"/>
                </a:lnTo>
                <a:lnTo>
                  <a:pt x="52" y="0"/>
                </a:lnTo>
                <a:lnTo>
                  <a:pt x="40" y="2"/>
                </a:lnTo>
                <a:lnTo>
                  <a:pt x="32" y="7"/>
                </a:lnTo>
                <a:lnTo>
                  <a:pt x="23" y="15"/>
                </a:lnTo>
                <a:lnTo>
                  <a:pt x="16" y="24"/>
                </a:lnTo>
                <a:lnTo>
                  <a:pt x="9" y="34"/>
                </a:lnTo>
                <a:lnTo>
                  <a:pt x="5" y="47"/>
                </a:lnTo>
                <a:lnTo>
                  <a:pt x="3" y="60"/>
                </a:lnTo>
                <a:lnTo>
                  <a:pt x="0" y="72"/>
                </a:lnTo>
                <a:lnTo>
                  <a:pt x="0" y="77"/>
                </a:lnTo>
                <a:lnTo>
                  <a:pt x="3" y="81"/>
                </a:lnTo>
                <a:lnTo>
                  <a:pt x="3" y="85"/>
                </a:lnTo>
                <a:lnTo>
                  <a:pt x="5" y="89"/>
                </a:lnTo>
                <a:lnTo>
                  <a:pt x="3" y="94"/>
                </a:lnTo>
                <a:lnTo>
                  <a:pt x="5" y="98"/>
                </a:lnTo>
                <a:lnTo>
                  <a:pt x="7" y="102"/>
                </a:lnTo>
                <a:lnTo>
                  <a:pt x="9" y="102"/>
                </a:lnTo>
                <a:lnTo>
                  <a:pt x="14" y="106"/>
                </a:lnTo>
                <a:lnTo>
                  <a:pt x="16" y="111"/>
                </a:lnTo>
                <a:lnTo>
                  <a:pt x="20" y="115"/>
                </a:lnTo>
                <a:lnTo>
                  <a:pt x="25" y="117"/>
                </a:lnTo>
                <a:lnTo>
                  <a:pt x="27" y="119"/>
                </a:lnTo>
                <a:lnTo>
                  <a:pt x="32" y="119"/>
                </a:lnTo>
                <a:lnTo>
                  <a:pt x="36" y="121"/>
                </a:lnTo>
                <a:lnTo>
                  <a:pt x="40" y="121"/>
                </a:lnTo>
                <a:close/>
                <a:moveTo>
                  <a:pt x="40" y="106"/>
                </a:moveTo>
                <a:lnTo>
                  <a:pt x="34" y="106"/>
                </a:lnTo>
                <a:lnTo>
                  <a:pt x="29" y="102"/>
                </a:lnTo>
                <a:lnTo>
                  <a:pt x="23" y="96"/>
                </a:lnTo>
                <a:lnTo>
                  <a:pt x="20" y="89"/>
                </a:lnTo>
                <a:lnTo>
                  <a:pt x="25" y="83"/>
                </a:lnTo>
                <a:lnTo>
                  <a:pt x="29" y="79"/>
                </a:lnTo>
                <a:lnTo>
                  <a:pt x="34" y="72"/>
                </a:lnTo>
                <a:lnTo>
                  <a:pt x="36" y="68"/>
                </a:lnTo>
                <a:lnTo>
                  <a:pt x="43" y="64"/>
                </a:lnTo>
                <a:lnTo>
                  <a:pt x="47" y="60"/>
                </a:lnTo>
                <a:lnTo>
                  <a:pt x="52" y="58"/>
                </a:lnTo>
                <a:lnTo>
                  <a:pt x="56" y="56"/>
                </a:lnTo>
                <a:lnTo>
                  <a:pt x="63" y="58"/>
                </a:lnTo>
                <a:lnTo>
                  <a:pt x="65" y="62"/>
                </a:lnTo>
                <a:lnTo>
                  <a:pt x="67" y="66"/>
                </a:lnTo>
                <a:lnTo>
                  <a:pt x="69" y="70"/>
                </a:lnTo>
                <a:lnTo>
                  <a:pt x="67" y="79"/>
                </a:lnTo>
                <a:lnTo>
                  <a:pt x="65" y="87"/>
                </a:lnTo>
                <a:lnTo>
                  <a:pt x="63" y="94"/>
                </a:lnTo>
                <a:lnTo>
                  <a:pt x="58" y="98"/>
                </a:lnTo>
                <a:lnTo>
                  <a:pt x="54" y="102"/>
                </a:lnTo>
                <a:lnTo>
                  <a:pt x="49" y="104"/>
                </a:lnTo>
                <a:lnTo>
                  <a:pt x="45" y="106"/>
                </a:lnTo>
                <a:lnTo>
                  <a:pt x="40"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4" name="Google Shape;214;p14"/>
          <p:cNvSpPr/>
          <p:nvPr/>
        </p:nvSpPr>
        <p:spPr>
          <a:xfrm>
            <a:off x="1227138" y="5688013"/>
            <a:ext cx="220662" cy="184150"/>
          </a:xfrm>
          <a:custGeom>
            <a:rect b="b" l="l" r="r" t="t"/>
            <a:pathLst>
              <a:path extrusionOk="0" h="116" w="139">
                <a:moveTo>
                  <a:pt x="20" y="23"/>
                </a:moveTo>
                <a:lnTo>
                  <a:pt x="20" y="104"/>
                </a:lnTo>
                <a:lnTo>
                  <a:pt x="20" y="106"/>
                </a:lnTo>
                <a:lnTo>
                  <a:pt x="17" y="106"/>
                </a:lnTo>
                <a:lnTo>
                  <a:pt x="17" y="108"/>
                </a:lnTo>
                <a:lnTo>
                  <a:pt x="17" y="110"/>
                </a:lnTo>
                <a:lnTo>
                  <a:pt x="17" y="112"/>
                </a:lnTo>
                <a:lnTo>
                  <a:pt x="20" y="114"/>
                </a:lnTo>
                <a:lnTo>
                  <a:pt x="22" y="114"/>
                </a:lnTo>
                <a:lnTo>
                  <a:pt x="26" y="114"/>
                </a:lnTo>
                <a:lnTo>
                  <a:pt x="33" y="114"/>
                </a:lnTo>
                <a:lnTo>
                  <a:pt x="35" y="112"/>
                </a:lnTo>
                <a:lnTo>
                  <a:pt x="37" y="110"/>
                </a:lnTo>
                <a:lnTo>
                  <a:pt x="37" y="108"/>
                </a:lnTo>
                <a:lnTo>
                  <a:pt x="37" y="106"/>
                </a:lnTo>
                <a:lnTo>
                  <a:pt x="35" y="106"/>
                </a:lnTo>
                <a:lnTo>
                  <a:pt x="35" y="104"/>
                </a:lnTo>
                <a:lnTo>
                  <a:pt x="35" y="10"/>
                </a:lnTo>
                <a:lnTo>
                  <a:pt x="35" y="8"/>
                </a:lnTo>
                <a:lnTo>
                  <a:pt x="37" y="6"/>
                </a:lnTo>
                <a:lnTo>
                  <a:pt x="37" y="4"/>
                </a:lnTo>
                <a:lnTo>
                  <a:pt x="35" y="2"/>
                </a:lnTo>
                <a:lnTo>
                  <a:pt x="35" y="0"/>
                </a:lnTo>
                <a:lnTo>
                  <a:pt x="33" y="0"/>
                </a:lnTo>
                <a:lnTo>
                  <a:pt x="31" y="0"/>
                </a:lnTo>
                <a:lnTo>
                  <a:pt x="28" y="0"/>
                </a:lnTo>
                <a:lnTo>
                  <a:pt x="26" y="2"/>
                </a:lnTo>
                <a:lnTo>
                  <a:pt x="24" y="4"/>
                </a:lnTo>
                <a:lnTo>
                  <a:pt x="8" y="19"/>
                </a:lnTo>
                <a:lnTo>
                  <a:pt x="6" y="19"/>
                </a:lnTo>
                <a:lnTo>
                  <a:pt x="2" y="21"/>
                </a:lnTo>
                <a:lnTo>
                  <a:pt x="2" y="23"/>
                </a:lnTo>
                <a:lnTo>
                  <a:pt x="0" y="27"/>
                </a:lnTo>
                <a:lnTo>
                  <a:pt x="2" y="29"/>
                </a:lnTo>
                <a:lnTo>
                  <a:pt x="2" y="34"/>
                </a:lnTo>
                <a:lnTo>
                  <a:pt x="4" y="36"/>
                </a:lnTo>
                <a:lnTo>
                  <a:pt x="8" y="36"/>
                </a:lnTo>
                <a:lnTo>
                  <a:pt x="11" y="36"/>
                </a:lnTo>
                <a:lnTo>
                  <a:pt x="13" y="34"/>
                </a:lnTo>
                <a:lnTo>
                  <a:pt x="13" y="31"/>
                </a:lnTo>
                <a:lnTo>
                  <a:pt x="15" y="29"/>
                </a:lnTo>
                <a:lnTo>
                  <a:pt x="20" y="23"/>
                </a:lnTo>
                <a:close/>
                <a:moveTo>
                  <a:pt x="106" y="0"/>
                </a:moveTo>
                <a:lnTo>
                  <a:pt x="97" y="0"/>
                </a:lnTo>
                <a:lnTo>
                  <a:pt x="88" y="4"/>
                </a:lnTo>
                <a:lnTo>
                  <a:pt x="82" y="8"/>
                </a:lnTo>
                <a:lnTo>
                  <a:pt x="73" y="14"/>
                </a:lnTo>
                <a:lnTo>
                  <a:pt x="66" y="25"/>
                </a:lnTo>
                <a:lnTo>
                  <a:pt x="60" y="38"/>
                </a:lnTo>
                <a:lnTo>
                  <a:pt x="55" y="55"/>
                </a:lnTo>
                <a:lnTo>
                  <a:pt x="55" y="74"/>
                </a:lnTo>
                <a:lnTo>
                  <a:pt x="55" y="84"/>
                </a:lnTo>
                <a:lnTo>
                  <a:pt x="57" y="93"/>
                </a:lnTo>
                <a:lnTo>
                  <a:pt x="60" y="101"/>
                </a:lnTo>
                <a:lnTo>
                  <a:pt x="64" y="106"/>
                </a:lnTo>
                <a:lnTo>
                  <a:pt x="68" y="112"/>
                </a:lnTo>
                <a:lnTo>
                  <a:pt x="75" y="114"/>
                </a:lnTo>
                <a:lnTo>
                  <a:pt x="82" y="116"/>
                </a:lnTo>
                <a:lnTo>
                  <a:pt x="88" y="116"/>
                </a:lnTo>
                <a:lnTo>
                  <a:pt x="93" y="116"/>
                </a:lnTo>
                <a:lnTo>
                  <a:pt x="102" y="112"/>
                </a:lnTo>
                <a:lnTo>
                  <a:pt x="111" y="108"/>
                </a:lnTo>
                <a:lnTo>
                  <a:pt x="119" y="101"/>
                </a:lnTo>
                <a:lnTo>
                  <a:pt x="128" y="91"/>
                </a:lnTo>
                <a:lnTo>
                  <a:pt x="135" y="78"/>
                </a:lnTo>
                <a:lnTo>
                  <a:pt x="137" y="61"/>
                </a:lnTo>
                <a:lnTo>
                  <a:pt x="139" y="40"/>
                </a:lnTo>
                <a:lnTo>
                  <a:pt x="139" y="29"/>
                </a:lnTo>
                <a:lnTo>
                  <a:pt x="137" y="21"/>
                </a:lnTo>
                <a:lnTo>
                  <a:pt x="133" y="12"/>
                </a:lnTo>
                <a:lnTo>
                  <a:pt x="128" y="8"/>
                </a:lnTo>
                <a:lnTo>
                  <a:pt x="122" y="4"/>
                </a:lnTo>
                <a:lnTo>
                  <a:pt x="115" y="2"/>
                </a:lnTo>
                <a:lnTo>
                  <a:pt x="111" y="0"/>
                </a:lnTo>
                <a:lnTo>
                  <a:pt x="106" y="0"/>
                </a:lnTo>
                <a:close/>
                <a:moveTo>
                  <a:pt x="106" y="12"/>
                </a:moveTo>
                <a:lnTo>
                  <a:pt x="108" y="14"/>
                </a:lnTo>
                <a:lnTo>
                  <a:pt x="113" y="14"/>
                </a:lnTo>
                <a:lnTo>
                  <a:pt x="115" y="17"/>
                </a:lnTo>
                <a:lnTo>
                  <a:pt x="119" y="21"/>
                </a:lnTo>
                <a:lnTo>
                  <a:pt x="122" y="23"/>
                </a:lnTo>
                <a:lnTo>
                  <a:pt x="122" y="29"/>
                </a:lnTo>
                <a:lnTo>
                  <a:pt x="124" y="34"/>
                </a:lnTo>
                <a:lnTo>
                  <a:pt x="124" y="40"/>
                </a:lnTo>
                <a:lnTo>
                  <a:pt x="122" y="57"/>
                </a:lnTo>
                <a:lnTo>
                  <a:pt x="119" y="70"/>
                </a:lnTo>
                <a:lnTo>
                  <a:pt x="115" y="80"/>
                </a:lnTo>
                <a:lnTo>
                  <a:pt x="111" y="89"/>
                </a:lnTo>
                <a:lnTo>
                  <a:pt x="104" y="95"/>
                </a:lnTo>
                <a:lnTo>
                  <a:pt x="97" y="99"/>
                </a:lnTo>
                <a:lnTo>
                  <a:pt x="93" y="101"/>
                </a:lnTo>
                <a:lnTo>
                  <a:pt x="88" y="104"/>
                </a:lnTo>
                <a:lnTo>
                  <a:pt x="84" y="101"/>
                </a:lnTo>
                <a:lnTo>
                  <a:pt x="82" y="101"/>
                </a:lnTo>
                <a:lnTo>
                  <a:pt x="80" y="99"/>
                </a:lnTo>
                <a:lnTo>
                  <a:pt x="77" y="95"/>
                </a:lnTo>
                <a:lnTo>
                  <a:pt x="75" y="93"/>
                </a:lnTo>
                <a:lnTo>
                  <a:pt x="73" y="87"/>
                </a:lnTo>
                <a:lnTo>
                  <a:pt x="73" y="80"/>
                </a:lnTo>
                <a:lnTo>
                  <a:pt x="71" y="74"/>
                </a:lnTo>
                <a:lnTo>
                  <a:pt x="73" y="59"/>
                </a:lnTo>
                <a:lnTo>
                  <a:pt x="75" y="46"/>
                </a:lnTo>
                <a:lnTo>
                  <a:pt x="77" y="36"/>
                </a:lnTo>
                <a:lnTo>
                  <a:pt x="82" y="27"/>
                </a:lnTo>
                <a:lnTo>
                  <a:pt x="88" y="21"/>
                </a:lnTo>
                <a:lnTo>
                  <a:pt x="93" y="17"/>
                </a:lnTo>
                <a:lnTo>
                  <a:pt x="99" y="14"/>
                </a:lnTo>
                <a:lnTo>
                  <a:pt x="106"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5" name="Google Shape;215;p14"/>
          <p:cNvSpPr/>
          <p:nvPr/>
        </p:nvSpPr>
        <p:spPr>
          <a:xfrm>
            <a:off x="1458913" y="5688013"/>
            <a:ext cx="360362" cy="187325"/>
          </a:xfrm>
          <a:custGeom>
            <a:rect b="b" l="l" r="r" t="t"/>
            <a:pathLst>
              <a:path extrusionOk="0" h="118" w="227">
                <a:moveTo>
                  <a:pt x="47" y="4"/>
                </a:moveTo>
                <a:lnTo>
                  <a:pt x="47" y="2"/>
                </a:lnTo>
                <a:lnTo>
                  <a:pt x="42" y="0"/>
                </a:lnTo>
                <a:lnTo>
                  <a:pt x="40" y="0"/>
                </a:lnTo>
                <a:lnTo>
                  <a:pt x="33" y="0"/>
                </a:lnTo>
                <a:lnTo>
                  <a:pt x="31" y="2"/>
                </a:lnTo>
                <a:lnTo>
                  <a:pt x="29" y="4"/>
                </a:lnTo>
                <a:lnTo>
                  <a:pt x="29" y="8"/>
                </a:lnTo>
                <a:lnTo>
                  <a:pt x="7" y="104"/>
                </a:lnTo>
                <a:lnTo>
                  <a:pt x="5" y="104"/>
                </a:lnTo>
                <a:lnTo>
                  <a:pt x="2" y="106"/>
                </a:lnTo>
                <a:lnTo>
                  <a:pt x="0" y="108"/>
                </a:lnTo>
                <a:lnTo>
                  <a:pt x="2" y="112"/>
                </a:lnTo>
                <a:lnTo>
                  <a:pt x="5" y="116"/>
                </a:lnTo>
                <a:lnTo>
                  <a:pt x="9" y="116"/>
                </a:lnTo>
                <a:lnTo>
                  <a:pt x="11" y="118"/>
                </a:lnTo>
                <a:lnTo>
                  <a:pt x="16" y="116"/>
                </a:lnTo>
                <a:lnTo>
                  <a:pt x="18" y="114"/>
                </a:lnTo>
                <a:lnTo>
                  <a:pt x="20" y="112"/>
                </a:lnTo>
                <a:lnTo>
                  <a:pt x="22" y="110"/>
                </a:lnTo>
                <a:lnTo>
                  <a:pt x="22" y="108"/>
                </a:lnTo>
                <a:lnTo>
                  <a:pt x="20" y="108"/>
                </a:lnTo>
                <a:lnTo>
                  <a:pt x="20" y="106"/>
                </a:lnTo>
                <a:lnTo>
                  <a:pt x="45" y="10"/>
                </a:lnTo>
                <a:lnTo>
                  <a:pt x="47" y="8"/>
                </a:lnTo>
                <a:lnTo>
                  <a:pt x="47" y="6"/>
                </a:lnTo>
                <a:lnTo>
                  <a:pt x="47" y="4"/>
                </a:lnTo>
                <a:close/>
                <a:moveTo>
                  <a:pt x="102" y="12"/>
                </a:moveTo>
                <a:lnTo>
                  <a:pt x="80" y="38"/>
                </a:lnTo>
                <a:lnTo>
                  <a:pt x="76" y="42"/>
                </a:lnTo>
                <a:lnTo>
                  <a:pt x="69" y="42"/>
                </a:lnTo>
                <a:lnTo>
                  <a:pt x="67" y="46"/>
                </a:lnTo>
                <a:lnTo>
                  <a:pt x="65" y="48"/>
                </a:lnTo>
                <a:lnTo>
                  <a:pt x="67" y="53"/>
                </a:lnTo>
                <a:lnTo>
                  <a:pt x="67" y="55"/>
                </a:lnTo>
                <a:lnTo>
                  <a:pt x="69" y="59"/>
                </a:lnTo>
                <a:lnTo>
                  <a:pt x="73" y="59"/>
                </a:lnTo>
                <a:lnTo>
                  <a:pt x="76" y="59"/>
                </a:lnTo>
                <a:lnTo>
                  <a:pt x="78" y="57"/>
                </a:lnTo>
                <a:lnTo>
                  <a:pt x="80" y="55"/>
                </a:lnTo>
                <a:lnTo>
                  <a:pt x="82" y="55"/>
                </a:lnTo>
                <a:lnTo>
                  <a:pt x="87" y="53"/>
                </a:lnTo>
                <a:lnTo>
                  <a:pt x="91" y="51"/>
                </a:lnTo>
                <a:lnTo>
                  <a:pt x="96" y="51"/>
                </a:lnTo>
                <a:lnTo>
                  <a:pt x="102" y="48"/>
                </a:lnTo>
                <a:lnTo>
                  <a:pt x="107" y="51"/>
                </a:lnTo>
                <a:lnTo>
                  <a:pt x="109" y="51"/>
                </a:lnTo>
                <a:lnTo>
                  <a:pt x="111" y="53"/>
                </a:lnTo>
                <a:lnTo>
                  <a:pt x="113" y="55"/>
                </a:lnTo>
                <a:lnTo>
                  <a:pt x="116" y="59"/>
                </a:lnTo>
                <a:lnTo>
                  <a:pt x="116" y="61"/>
                </a:lnTo>
                <a:lnTo>
                  <a:pt x="118" y="65"/>
                </a:lnTo>
                <a:lnTo>
                  <a:pt x="118" y="70"/>
                </a:lnTo>
                <a:lnTo>
                  <a:pt x="116" y="76"/>
                </a:lnTo>
                <a:lnTo>
                  <a:pt x="113" y="84"/>
                </a:lnTo>
                <a:lnTo>
                  <a:pt x="111" y="89"/>
                </a:lnTo>
                <a:lnTo>
                  <a:pt x="107" y="95"/>
                </a:lnTo>
                <a:lnTo>
                  <a:pt x="102" y="99"/>
                </a:lnTo>
                <a:lnTo>
                  <a:pt x="96" y="101"/>
                </a:lnTo>
                <a:lnTo>
                  <a:pt x="89" y="104"/>
                </a:lnTo>
                <a:lnTo>
                  <a:pt x="82" y="104"/>
                </a:lnTo>
                <a:lnTo>
                  <a:pt x="76" y="104"/>
                </a:lnTo>
                <a:lnTo>
                  <a:pt x="73" y="99"/>
                </a:lnTo>
                <a:lnTo>
                  <a:pt x="69" y="97"/>
                </a:lnTo>
                <a:lnTo>
                  <a:pt x="67" y="93"/>
                </a:lnTo>
                <a:lnTo>
                  <a:pt x="69" y="93"/>
                </a:lnTo>
                <a:lnTo>
                  <a:pt x="69" y="91"/>
                </a:lnTo>
                <a:lnTo>
                  <a:pt x="71" y="89"/>
                </a:lnTo>
                <a:lnTo>
                  <a:pt x="71" y="87"/>
                </a:lnTo>
                <a:lnTo>
                  <a:pt x="71" y="84"/>
                </a:lnTo>
                <a:lnTo>
                  <a:pt x="69" y="82"/>
                </a:lnTo>
                <a:lnTo>
                  <a:pt x="67" y="80"/>
                </a:lnTo>
                <a:lnTo>
                  <a:pt x="62" y="80"/>
                </a:lnTo>
                <a:lnTo>
                  <a:pt x="60" y="80"/>
                </a:lnTo>
                <a:lnTo>
                  <a:pt x="56" y="82"/>
                </a:lnTo>
                <a:lnTo>
                  <a:pt x="53" y="87"/>
                </a:lnTo>
                <a:lnTo>
                  <a:pt x="53" y="91"/>
                </a:lnTo>
                <a:lnTo>
                  <a:pt x="53" y="97"/>
                </a:lnTo>
                <a:lnTo>
                  <a:pt x="56" y="101"/>
                </a:lnTo>
                <a:lnTo>
                  <a:pt x="58" y="106"/>
                </a:lnTo>
                <a:lnTo>
                  <a:pt x="60" y="110"/>
                </a:lnTo>
                <a:lnTo>
                  <a:pt x="65" y="112"/>
                </a:lnTo>
                <a:lnTo>
                  <a:pt x="69" y="114"/>
                </a:lnTo>
                <a:lnTo>
                  <a:pt x="73" y="116"/>
                </a:lnTo>
                <a:lnTo>
                  <a:pt x="78" y="116"/>
                </a:lnTo>
                <a:lnTo>
                  <a:pt x="89" y="116"/>
                </a:lnTo>
                <a:lnTo>
                  <a:pt x="100" y="114"/>
                </a:lnTo>
                <a:lnTo>
                  <a:pt x="109" y="110"/>
                </a:lnTo>
                <a:lnTo>
                  <a:pt x="118" y="106"/>
                </a:lnTo>
                <a:lnTo>
                  <a:pt x="124" y="99"/>
                </a:lnTo>
                <a:lnTo>
                  <a:pt x="129" y="89"/>
                </a:lnTo>
                <a:lnTo>
                  <a:pt x="131" y="78"/>
                </a:lnTo>
                <a:lnTo>
                  <a:pt x="131" y="67"/>
                </a:lnTo>
                <a:lnTo>
                  <a:pt x="131" y="59"/>
                </a:lnTo>
                <a:lnTo>
                  <a:pt x="131" y="53"/>
                </a:lnTo>
                <a:lnTo>
                  <a:pt x="127" y="48"/>
                </a:lnTo>
                <a:lnTo>
                  <a:pt x="124" y="44"/>
                </a:lnTo>
                <a:lnTo>
                  <a:pt x="120" y="40"/>
                </a:lnTo>
                <a:lnTo>
                  <a:pt x="118" y="38"/>
                </a:lnTo>
                <a:lnTo>
                  <a:pt x="113" y="38"/>
                </a:lnTo>
                <a:lnTo>
                  <a:pt x="109" y="36"/>
                </a:lnTo>
                <a:lnTo>
                  <a:pt x="104" y="36"/>
                </a:lnTo>
                <a:lnTo>
                  <a:pt x="102" y="38"/>
                </a:lnTo>
                <a:lnTo>
                  <a:pt x="100" y="38"/>
                </a:lnTo>
                <a:lnTo>
                  <a:pt x="98" y="38"/>
                </a:lnTo>
                <a:lnTo>
                  <a:pt x="118" y="14"/>
                </a:lnTo>
                <a:lnTo>
                  <a:pt x="120" y="12"/>
                </a:lnTo>
                <a:lnTo>
                  <a:pt x="122" y="10"/>
                </a:lnTo>
                <a:lnTo>
                  <a:pt x="122" y="8"/>
                </a:lnTo>
                <a:lnTo>
                  <a:pt x="122" y="6"/>
                </a:lnTo>
                <a:lnTo>
                  <a:pt x="122" y="4"/>
                </a:lnTo>
                <a:lnTo>
                  <a:pt x="120" y="2"/>
                </a:lnTo>
                <a:lnTo>
                  <a:pt x="118" y="2"/>
                </a:lnTo>
                <a:lnTo>
                  <a:pt x="116" y="0"/>
                </a:lnTo>
                <a:lnTo>
                  <a:pt x="65" y="0"/>
                </a:lnTo>
                <a:lnTo>
                  <a:pt x="62" y="2"/>
                </a:lnTo>
                <a:lnTo>
                  <a:pt x="60" y="2"/>
                </a:lnTo>
                <a:lnTo>
                  <a:pt x="58" y="4"/>
                </a:lnTo>
                <a:lnTo>
                  <a:pt x="58" y="6"/>
                </a:lnTo>
                <a:lnTo>
                  <a:pt x="58" y="17"/>
                </a:lnTo>
                <a:lnTo>
                  <a:pt x="56" y="19"/>
                </a:lnTo>
                <a:lnTo>
                  <a:pt x="56" y="21"/>
                </a:lnTo>
                <a:lnTo>
                  <a:pt x="56" y="23"/>
                </a:lnTo>
                <a:lnTo>
                  <a:pt x="56" y="25"/>
                </a:lnTo>
                <a:lnTo>
                  <a:pt x="58" y="27"/>
                </a:lnTo>
                <a:lnTo>
                  <a:pt x="60" y="27"/>
                </a:lnTo>
                <a:lnTo>
                  <a:pt x="65" y="29"/>
                </a:lnTo>
                <a:lnTo>
                  <a:pt x="67" y="27"/>
                </a:lnTo>
                <a:lnTo>
                  <a:pt x="69" y="25"/>
                </a:lnTo>
                <a:lnTo>
                  <a:pt x="71" y="23"/>
                </a:lnTo>
                <a:lnTo>
                  <a:pt x="73" y="23"/>
                </a:lnTo>
                <a:lnTo>
                  <a:pt x="73" y="21"/>
                </a:lnTo>
                <a:lnTo>
                  <a:pt x="73" y="19"/>
                </a:lnTo>
                <a:lnTo>
                  <a:pt x="71" y="19"/>
                </a:lnTo>
                <a:lnTo>
                  <a:pt x="71" y="17"/>
                </a:lnTo>
                <a:lnTo>
                  <a:pt x="71" y="12"/>
                </a:lnTo>
                <a:lnTo>
                  <a:pt x="102" y="12"/>
                </a:lnTo>
                <a:close/>
                <a:moveTo>
                  <a:pt x="193" y="0"/>
                </a:moveTo>
                <a:lnTo>
                  <a:pt x="187" y="0"/>
                </a:lnTo>
                <a:lnTo>
                  <a:pt x="178" y="4"/>
                </a:lnTo>
                <a:lnTo>
                  <a:pt x="169" y="8"/>
                </a:lnTo>
                <a:lnTo>
                  <a:pt x="162" y="14"/>
                </a:lnTo>
                <a:lnTo>
                  <a:pt x="153" y="25"/>
                </a:lnTo>
                <a:lnTo>
                  <a:pt x="149" y="38"/>
                </a:lnTo>
                <a:lnTo>
                  <a:pt x="144" y="55"/>
                </a:lnTo>
                <a:lnTo>
                  <a:pt x="144" y="74"/>
                </a:lnTo>
                <a:lnTo>
                  <a:pt x="144" y="84"/>
                </a:lnTo>
                <a:lnTo>
                  <a:pt x="147" y="93"/>
                </a:lnTo>
                <a:lnTo>
                  <a:pt x="149" y="101"/>
                </a:lnTo>
                <a:lnTo>
                  <a:pt x="151" y="106"/>
                </a:lnTo>
                <a:lnTo>
                  <a:pt x="158" y="112"/>
                </a:lnTo>
                <a:lnTo>
                  <a:pt x="162" y="114"/>
                </a:lnTo>
                <a:lnTo>
                  <a:pt x="169" y="116"/>
                </a:lnTo>
                <a:lnTo>
                  <a:pt x="176" y="116"/>
                </a:lnTo>
                <a:lnTo>
                  <a:pt x="182" y="116"/>
                </a:lnTo>
                <a:lnTo>
                  <a:pt x="189" y="112"/>
                </a:lnTo>
                <a:lnTo>
                  <a:pt x="198" y="108"/>
                </a:lnTo>
                <a:lnTo>
                  <a:pt x="207" y="101"/>
                </a:lnTo>
                <a:lnTo>
                  <a:pt x="215" y="91"/>
                </a:lnTo>
                <a:lnTo>
                  <a:pt x="222" y="78"/>
                </a:lnTo>
                <a:lnTo>
                  <a:pt x="227" y="61"/>
                </a:lnTo>
                <a:lnTo>
                  <a:pt x="227" y="40"/>
                </a:lnTo>
                <a:lnTo>
                  <a:pt x="227" y="29"/>
                </a:lnTo>
                <a:lnTo>
                  <a:pt x="224" y="21"/>
                </a:lnTo>
                <a:lnTo>
                  <a:pt x="220" y="12"/>
                </a:lnTo>
                <a:lnTo>
                  <a:pt x="215" y="8"/>
                </a:lnTo>
                <a:lnTo>
                  <a:pt x="209" y="4"/>
                </a:lnTo>
                <a:lnTo>
                  <a:pt x="204" y="2"/>
                </a:lnTo>
                <a:lnTo>
                  <a:pt x="198" y="0"/>
                </a:lnTo>
                <a:lnTo>
                  <a:pt x="193" y="0"/>
                </a:lnTo>
                <a:close/>
                <a:moveTo>
                  <a:pt x="193" y="12"/>
                </a:moveTo>
                <a:lnTo>
                  <a:pt x="198" y="14"/>
                </a:lnTo>
                <a:lnTo>
                  <a:pt x="202" y="14"/>
                </a:lnTo>
                <a:lnTo>
                  <a:pt x="204" y="17"/>
                </a:lnTo>
                <a:lnTo>
                  <a:pt x="207" y="21"/>
                </a:lnTo>
                <a:lnTo>
                  <a:pt x="209" y="23"/>
                </a:lnTo>
                <a:lnTo>
                  <a:pt x="211" y="29"/>
                </a:lnTo>
                <a:lnTo>
                  <a:pt x="211" y="34"/>
                </a:lnTo>
                <a:lnTo>
                  <a:pt x="211" y="40"/>
                </a:lnTo>
                <a:lnTo>
                  <a:pt x="211" y="57"/>
                </a:lnTo>
                <a:lnTo>
                  <a:pt x="209" y="70"/>
                </a:lnTo>
                <a:lnTo>
                  <a:pt x="204" y="80"/>
                </a:lnTo>
                <a:lnTo>
                  <a:pt x="198" y="89"/>
                </a:lnTo>
                <a:lnTo>
                  <a:pt x="193" y="95"/>
                </a:lnTo>
                <a:lnTo>
                  <a:pt x="187" y="99"/>
                </a:lnTo>
                <a:lnTo>
                  <a:pt x="180" y="101"/>
                </a:lnTo>
                <a:lnTo>
                  <a:pt x="176" y="104"/>
                </a:lnTo>
                <a:lnTo>
                  <a:pt x="171" y="101"/>
                </a:lnTo>
                <a:lnTo>
                  <a:pt x="169" y="101"/>
                </a:lnTo>
                <a:lnTo>
                  <a:pt x="167" y="99"/>
                </a:lnTo>
                <a:lnTo>
                  <a:pt x="164" y="95"/>
                </a:lnTo>
                <a:lnTo>
                  <a:pt x="162" y="93"/>
                </a:lnTo>
                <a:lnTo>
                  <a:pt x="160" y="87"/>
                </a:lnTo>
                <a:lnTo>
                  <a:pt x="160" y="80"/>
                </a:lnTo>
                <a:lnTo>
                  <a:pt x="158" y="74"/>
                </a:lnTo>
                <a:lnTo>
                  <a:pt x="160" y="59"/>
                </a:lnTo>
                <a:lnTo>
                  <a:pt x="162" y="46"/>
                </a:lnTo>
                <a:lnTo>
                  <a:pt x="167" y="36"/>
                </a:lnTo>
                <a:lnTo>
                  <a:pt x="171" y="27"/>
                </a:lnTo>
                <a:lnTo>
                  <a:pt x="176" y="21"/>
                </a:lnTo>
                <a:lnTo>
                  <a:pt x="182" y="17"/>
                </a:lnTo>
                <a:lnTo>
                  <a:pt x="187" y="14"/>
                </a:lnTo>
                <a:lnTo>
                  <a:pt x="193"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6" name="Google Shape;216;p14"/>
          <p:cNvSpPr/>
          <p:nvPr/>
        </p:nvSpPr>
        <p:spPr>
          <a:xfrm>
            <a:off x="2039938" y="5683250"/>
            <a:ext cx="265112" cy="192088"/>
          </a:xfrm>
          <a:custGeom>
            <a:rect b="b" l="l" r="r" t="t"/>
            <a:pathLst>
              <a:path extrusionOk="0" h="121" w="167">
                <a:moveTo>
                  <a:pt x="23" y="119"/>
                </a:moveTo>
                <a:lnTo>
                  <a:pt x="27" y="117"/>
                </a:lnTo>
                <a:lnTo>
                  <a:pt x="29" y="115"/>
                </a:lnTo>
                <a:lnTo>
                  <a:pt x="32" y="113"/>
                </a:lnTo>
                <a:lnTo>
                  <a:pt x="32" y="111"/>
                </a:lnTo>
                <a:lnTo>
                  <a:pt x="32" y="109"/>
                </a:lnTo>
                <a:lnTo>
                  <a:pt x="34" y="102"/>
                </a:lnTo>
                <a:lnTo>
                  <a:pt x="34" y="98"/>
                </a:lnTo>
                <a:lnTo>
                  <a:pt x="36" y="94"/>
                </a:lnTo>
                <a:lnTo>
                  <a:pt x="36" y="90"/>
                </a:lnTo>
                <a:lnTo>
                  <a:pt x="38" y="83"/>
                </a:lnTo>
                <a:lnTo>
                  <a:pt x="40" y="79"/>
                </a:lnTo>
                <a:lnTo>
                  <a:pt x="43" y="75"/>
                </a:lnTo>
                <a:lnTo>
                  <a:pt x="43" y="70"/>
                </a:lnTo>
                <a:lnTo>
                  <a:pt x="45" y="66"/>
                </a:lnTo>
                <a:lnTo>
                  <a:pt x="45" y="64"/>
                </a:lnTo>
                <a:lnTo>
                  <a:pt x="45" y="60"/>
                </a:lnTo>
                <a:lnTo>
                  <a:pt x="47" y="56"/>
                </a:lnTo>
                <a:lnTo>
                  <a:pt x="47" y="51"/>
                </a:lnTo>
                <a:lnTo>
                  <a:pt x="49" y="47"/>
                </a:lnTo>
                <a:lnTo>
                  <a:pt x="49" y="43"/>
                </a:lnTo>
                <a:lnTo>
                  <a:pt x="52" y="47"/>
                </a:lnTo>
                <a:lnTo>
                  <a:pt x="52" y="51"/>
                </a:lnTo>
                <a:lnTo>
                  <a:pt x="52" y="54"/>
                </a:lnTo>
                <a:lnTo>
                  <a:pt x="54" y="58"/>
                </a:lnTo>
                <a:lnTo>
                  <a:pt x="54" y="60"/>
                </a:lnTo>
                <a:lnTo>
                  <a:pt x="56" y="64"/>
                </a:lnTo>
                <a:lnTo>
                  <a:pt x="56" y="68"/>
                </a:lnTo>
                <a:lnTo>
                  <a:pt x="58" y="70"/>
                </a:lnTo>
                <a:lnTo>
                  <a:pt x="60" y="77"/>
                </a:lnTo>
                <a:lnTo>
                  <a:pt x="63" y="81"/>
                </a:lnTo>
                <a:lnTo>
                  <a:pt x="63" y="87"/>
                </a:lnTo>
                <a:lnTo>
                  <a:pt x="65" y="92"/>
                </a:lnTo>
                <a:lnTo>
                  <a:pt x="65" y="96"/>
                </a:lnTo>
                <a:lnTo>
                  <a:pt x="67" y="100"/>
                </a:lnTo>
                <a:lnTo>
                  <a:pt x="67" y="102"/>
                </a:lnTo>
                <a:lnTo>
                  <a:pt x="67" y="107"/>
                </a:lnTo>
                <a:lnTo>
                  <a:pt x="67" y="113"/>
                </a:lnTo>
                <a:lnTo>
                  <a:pt x="69" y="117"/>
                </a:lnTo>
                <a:lnTo>
                  <a:pt x="71" y="119"/>
                </a:lnTo>
                <a:lnTo>
                  <a:pt x="76" y="119"/>
                </a:lnTo>
                <a:lnTo>
                  <a:pt x="80" y="119"/>
                </a:lnTo>
                <a:lnTo>
                  <a:pt x="83" y="117"/>
                </a:lnTo>
                <a:lnTo>
                  <a:pt x="85" y="113"/>
                </a:lnTo>
                <a:lnTo>
                  <a:pt x="85" y="107"/>
                </a:lnTo>
                <a:lnTo>
                  <a:pt x="85" y="98"/>
                </a:lnTo>
                <a:lnTo>
                  <a:pt x="87" y="92"/>
                </a:lnTo>
                <a:lnTo>
                  <a:pt x="89" y="83"/>
                </a:lnTo>
                <a:lnTo>
                  <a:pt x="91" y="77"/>
                </a:lnTo>
                <a:lnTo>
                  <a:pt x="91" y="70"/>
                </a:lnTo>
                <a:lnTo>
                  <a:pt x="94" y="64"/>
                </a:lnTo>
                <a:lnTo>
                  <a:pt x="96" y="58"/>
                </a:lnTo>
                <a:lnTo>
                  <a:pt x="98" y="51"/>
                </a:lnTo>
                <a:lnTo>
                  <a:pt x="98" y="45"/>
                </a:lnTo>
                <a:lnTo>
                  <a:pt x="100" y="41"/>
                </a:lnTo>
                <a:lnTo>
                  <a:pt x="100" y="37"/>
                </a:lnTo>
                <a:lnTo>
                  <a:pt x="103" y="32"/>
                </a:lnTo>
                <a:lnTo>
                  <a:pt x="103" y="26"/>
                </a:lnTo>
                <a:lnTo>
                  <a:pt x="105" y="22"/>
                </a:lnTo>
                <a:lnTo>
                  <a:pt x="105" y="17"/>
                </a:lnTo>
                <a:lnTo>
                  <a:pt x="105" y="13"/>
                </a:lnTo>
                <a:lnTo>
                  <a:pt x="107" y="13"/>
                </a:lnTo>
                <a:lnTo>
                  <a:pt x="107" y="11"/>
                </a:lnTo>
                <a:lnTo>
                  <a:pt x="107" y="9"/>
                </a:lnTo>
                <a:lnTo>
                  <a:pt x="107" y="7"/>
                </a:lnTo>
                <a:lnTo>
                  <a:pt x="105" y="5"/>
                </a:lnTo>
                <a:lnTo>
                  <a:pt x="105" y="3"/>
                </a:lnTo>
                <a:lnTo>
                  <a:pt x="100" y="0"/>
                </a:lnTo>
                <a:lnTo>
                  <a:pt x="98" y="0"/>
                </a:lnTo>
                <a:lnTo>
                  <a:pt x="94" y="0"/>
                </a:lnTo>
                <a:lnTo>
                  <a:pt x="89" y="5"/>
                </a:lnTo>
                <a:lnTo>
                  <a:pt x="89" y="7"/>
                </a:lnTo>
                <a:lnTo>
                  <a:pt x="87" y="9"/>
                </a:lnTo>
                <a:lnTo>
                  <a:pt x="87" y="11"/>
                </a:lnTo>
                <a:lnTo>
                  <a:pt x="89" y="11"/>
                </a:lnTo>
                <a:lnTo>
                  <a:pt x="89" y="13"/>
                </a:lnTo>
                <a:lnTo>
                  <a:pt x="89" y="15"/>
                </a:lnTo>
                <a:lnTo>
                  <a:pt x="89" y="20"/>
                </a:lnTo>
                <a:lnTo>
                  <a:pt x="89" y="24"/>
                </a:lnTo>
                <a:lnTo>
                  <a:pt x="87" y="28"/>
                </a:lnTo>
                <a:lnTo>
                  <a:pt x="87" y="34"/>
                </a:lnTo>
                <a:lnTo>
                  <a:pt x="85" y="39"/>
                </a:lnTo>
                <a:lnTo>
                  <a:pt x="85" y="43"/>
                </a:lnTo>
                <a:lnTo>
                  <a:pt x="85" y="45"/>
                </a:lnTo>
                <a:lnTo>
                  <a:pt x="83" y="51"/>
                </a:lnTo>
                <a:lnTo>
                  <a:pt x="83" y="56"/>
                </a:lnTo>
                <a:lnTo>
                  <a:pt x="80" y="60"/>
                </a:lnTo>
                <a:lnTo>
                  <a:pt x="80" y="64"/>
                </a:lnTo>
                <a:lnTo>
                  <a:pt x="78" y="70"/>
                </a:lnTo>
                <a:lnTo>
                  <a:pt x="78" y="77"/>
                </a:lnTo>
                <a:lnTo>
                  <a:pt x="76" y="81"/>
                </a:lnTo>
                <a:lnTo>
                  <a:pt x="76" y="87"/>
                </a:lnTo>
                <a:lnTo>
                  <a:pt x="74" y="83"/>
                </a:lnTo>
                <a:lnTo>
                  <a:pt x="74" y="79"/>
                </a:lnTo>
                <a:lnTo>
                  <a:pt x="71" y="77"/>
                </a:lnTo>
                <a:lnTo>
                  <a:pt x="71" y="73"/>
                </a:lnTo>
                <a:lnTo>
                  <a:pt x="69" y="68"/>
                </a:lnTo>
                <a:lnTo>
                  <a:pt x="69" y="64"/>
                </a:lnTo>
                <a:lnTo>
                  <a:pt x="67" y="60"/>
                </a:lnTo>
                <a:lnTo>
                  <a:pt x="67" y="56"/>
                </a:lnTo>
                <a:lnTo>
                  <a:pt x="65" y="51"/>
                </a:lnTo>
                <a:lnTo>
                  <a:pt x="65" y="45"/>
                </a:lnTo>
                <a:lnTo>
                  <a:pt x="63" y="39"/>
                </a:lnTo>
                <a:lnTo>
                  <a:pt x="60" y="34"/>
                </a:lnTo>
                <a:lnTo>
                  <a:pt x="60" y="30"/>
                </a:lnTo>
                <a:lnTo>
                  <a:pt x="58" y="24"/>
                </a:lnTo>
                <a:lnTo>
                  <a:pt x="58" y="20"/>
                </a:lnTo>
                <a:lnTo>
                  <a:pt x="58" y="17"/>
                </a:lnTo>
                <a:lnTo>
                  <a:pt x="58" y="11"/>
                </a:lnTo>
                <a:lnTo>
                  <a:pt x="58" y="7"/>
                </a:lnTo>
                <a:lnTo>
                  <a:pt x="54" y="7"/>
                </a:lnTo>
                <a:lnTo>
                  <a:pt x="49" y="5"/>
                </a:lnTo>
                <a:lnTo>
                  <a:pt x="47" y="7"/>
                </a:lnTo>
                <a:lnTo>
                  <a:pt x="45" y="7"/>
                </a:lnTo>
                <a:lnTo>
                  <a:pt x="43" y="9"/>
                </a:lnTo>
                <a:lnTo>
                  <a:pt x="43" y="13"/>
                </a:lnTo>
                <a:lnTo>
                  <a:pt x="43" y="17"/>
                </a:lnTo>
                <a:lnTo>
                  <a:pt x="43" y="22"/>
                </a:lnTo>
                <a:lnTo>
                  <a:pt x="43" y="26"/>
                </a:lnTo>
                <a:lnTo>
                  <a:pt x="40" y="30"/>
                </a:lnTo>
                <a:lnTo>
                  <a:pt x="40" y="37"/>
                </a:lnTo>
                <a:lnTo>
                  <a:pt x="38" y="41"/>
                </a:lnTo>
                <a:lnTo>
                  <a:pt x="38" y="47"/>
                </a:lnTo>
                <a:lnTo>
                  <a:pt x="36" y="51"/>
                </a:lnTo>
                <a:lnTo>
                  <a:pt x="34" y="58"/>
                </a:lnTo>
                <a:lnTo>
                  <a:pt x="32" y="62"/>
                </a:lnTo>
                <a:lnTo>
                  <a:pt x="32" y="66"/>
                </a:lnTo>
                <a:lnTo>
                  <a:pt x="29" y="70"/>
                </a:lnTo>
                <a:lnTo>
                  <a:pt x="29" y="75"/>
                </a:lnTo>
                <a:lnTo>
                  <a:pt x="27" y="79"/>
                </a:lnTo>
                <a:lnTo>
                  <a:pt x="27" y="83"/>
                </a:lnTo>
                <a:lnTo>
                  <a:pt x="25" y="87"/>
                </a:lnTo>
                <a:lnTo>
                  <a:pt x="25" y="83"/>
                </a:lnTo>
                <a:lnTo>
                  <a:pt x="25" y="77"/>
                </a:lnTo>
                <a:lnTo>
                  <a:pt x="25" y="73"/>
                </a:lnTo>
                <a:lnTo>
                  <a:pt x="23" y="68"/>
                </a:lnTo>
                <a:lnTo>
                  <a:pt x="23" y="64"/>
                </a:lnTo>
                <a:lnTo>
                  <a:pt x="23" y="60"/>
                </a:lnTo>
                <a:lnTo>
                  <a:pt x="20" y="56"/>
                </a:lnTo>
                <a:lnTo>
                  <a:pt x="20" y="51"/>
                </a:lnTo>
                <a:lnTo>
                  <a:pt x="18" y="47"/>
                </a:lnTo>
                <a:lnTo>
                  <a:pt x="18" y="43"/>
                </a:lnTo>
                <a:lnTo>
                  <a:pt x="18" y="39"/>
                </a:lnTo>
                <a:lnTo>
                  <a:pt x="18" y="34"/>
                </a:lnTo>
                <a:lnTo>
                  <a:pt x="18" y="30"/>
                </a:lnTo>
                <a:lnTo>
                  <a:pt x="16" y="26"/>
                </a:lnTo>
                <a:lnTo>
                  <a:pt x="16" y="22"/>
                </a:lnTo>
                <a:lnTo>
                  <a:pt x="16" y="17"/>
                </a:lnTo>
                <a:lnTo>
                  <a:pt x="16" y="15"/>
                </a:lnTo>
                <a:lnTo>
                  <a:pt x="16" y="13"/>
                </a:lnTo>
                <a:lnTo>
                  <a:pt x="16" y="11"/>
                </a:lnTo>
                <a:lnTo>
                  <a:pt x="16" y="7"/>
                </a:lnTo>
                <a:lnTo>
                  <a:pt x="16" y="5"/>
                </a:lnTo>
                <a:lnTo>
                  <a:pt x="14" y="5"/>
                </a:lnTo>
                <a:lnTo>
                  <a:pt x="9" y="3"/>
                </a:lnTo>
                <a:lnTo>
                  <a:pt x="5" y="5"/>
                </a:lnTo>
                <a:lnTo>
                  <a:pt x="3" y="5"/>
                </a:lnTo>
                <a:lnTo>
                  <a:pt x="0" y="9"/>
                </a:lnTo>
                <a:lnTo>
                  <a:pt x="0" y="13"/>
                </a:lnTo>
                <a:lnTo>
                  <a:pt x="0" y="17"/>
                </a:lnTo>
                <a:lnTo>
                  <a:pt x="0" y="24"/>
                </a:lnTo>
                <a:lnTo>
                  <a:pt x="3" y="30"/>
                </a:lnTo>
                <a:lnTo>
                  <a:pt x="3" y="34"/>
                </a:lnTo>
                <a:lnTo>
                  <a:pt x="5" y="41"/>
                </a:lnTo>
                <a:lnTo>
                  <a:pt x="5" y="47"/>
                </a:lnTo>
                <a:lnTo>
                  <a:pt x="7" y="51"/>
                </a:lnTo>
                <a:lnTo>
                  <a:pt x="9" y="58"/>
                </a:lnTo>
                <a:lnTo>
                  <a:pt x="9" y="64"/>
                </a:lnTo>
                <a:lnTo>
                  <a:pt x="12" y="70"/>
                </a:lnTo>
                <a:lnTo>
                  <a:pt x="12" y="75"/>
                </a:lnTo>
                <a:lnTo>
                  <a:pt x="14" y="81"/>
                </a:lnTo>
                <a:lnTo>
                  <a:pt x="14" y="87"/>
                </a:lnTo>
                <a:lnTo>
                  <a:pt x="16" y="92"/>
                </a:lnTo>
                <a:lnTo>
                  <a:pt x="16" y="98"/>
                </a:lnTo>
                <a:lnTo>
                  <a:pt x="16" y="104"/>
                </a:lnTo>
                <a:lnTo>
                  <a:pt x="16" y="111"/>
                </a:lnTo>
                <a:lnTo>
                  <a:pt x="18" y="115"/>
                </a:lnTo>
                <a:lnTo>
                  <a:pt x="18" y="117"/>
                </a:lnTo>
                <a:lnTo>
                  <a:pt x="23" y="119"/>
                </a:lnTo>
                <a:close/>
                <a:moveTo>
                  <a:pt x="151" y="66"/>
                </a:moveTo>
                <a:lnTo>
                  <a:pt x="140" y="68"/>
                </a:lnTo>
                <a:lnTo>
                  <a:pt x="131" y="73"/>
                </a:lnTo>
                <a:lnTo>
                  <a:pt x="125" y="77"/>
                </a:lnTo>
                <a:lnTo>
                  <a:pt x="118" y="83"/>
                </a:lnTo>
                <a:lnTo>
                  <a:pt x="114" y="90"/>
                </a:lnTo>
                <a:lnTo>
                  <a:pt x="109" y="96"/>
                </a:lnTo>
                <a:lnTo>
                  <a:pt x="107" y="102"/>
                </a:lnTo>
                <a:lnTo>
                  <a:pt x="107" y="107"/>
                </a:lnTo>
                <a:lnTo>
                  <a:pt x="107" y="113"/>
                </a:lnTo>
                <a:lnTo>
                  <a:pt x="111" y="117"/>
                </a:lnTo>
                <a:lnTo>
                  <a:pt x="114" y="119"/>
                </a:lnTo>
                <a:lnTo>
                  <a:pt x="120" y="121"/>
                </a:lnTo>
                <a:lnTo>
                  <a:pt x="125" y="121"/>
                </a:lnTo>
                <a:lnTo>
                  <a:pt x="127" y="119"/>
                </a:lnTo>
                <a:lnTo>
                  <a:pt x="131" y="119"/>
                </a:lnTo>
                <a:lnTo>
                  <a:pt x="136" y="115"/>
                </a:lnTo>
                <a:lnTo>
                  <a:pt x="140" y="113"/>
                </a:lnTo>
                <a:lnTo>
                  <a:pt x="143" y="111"/>
                </a:lnTo>
                <a:lnTo>
                  <a:pt x="147" y="107"/>
                </a:lnTo>
                <a:lnTo>
                  <a:pt x="149" y="102"/>
                </a:lnTo>
                <a:lnTo>
                  <a:pt x="149" y="109"/>
                </a:lnTo>
                <a:lnTo>
                  <a:pt x="149" y="111"/>
                </a:lnTo>
                <a:lnTo>
                  <a:pt x="149" y="113"/>
                </a:lnTo>
                <a:lnTo>
                  <a:pt x="149" y="115"/>
                </a:lnTo>
                <a:lnTo>
                  <a:pt x="151" y="115"/>
                </a:lnTo>
                <a:lnTo>
                  <a:pt x="151" y="117"/>
                </a:lnTo>
                <a:lnTo>
                  <a:pt x="156" y="117"/>
                </a:lnTo>
                <a:lnTo>
                  <a:pt x="160" y="117"/>
                </a:lnTo>
                <a:lnTo>
                  <a:pt x="165" y="117"/>
                </a:lnTo>
                <a:lnTo>
                  <a:pt x="167" y="115"/>
                </a:lnTo>
                <a:lnTo>
                  <a:pt x="167" y="111"/>
                </a:lnTo>
                <a:lnTo>
                  <a:pt x="167" y="109"/>
                </a:lnTo>
                <a:lnTo>
                  <a:pt x="167" y="51"/>
                </a:lnTo>
                <a:lnTo>
                  <a:pt x="165" y="45"/>
                </a:lnTo>
                <a:lnTo>
                  <a:pt x="163" y="41"/>
                </a:lnTo>
                <a:lnTo>
                  <a:pt x="158" y="39"/>
                </a:lnTo>
                <a:lnTo>
                  <a:pt x="154" y="37"/>
                </a:lnTo>
                <a:lnTo>
                  <a:pt x="149" y="37"/>
                </a:lnTo>
                <a:lnTo>
                  <a:pt x="145" y="39"/>
                </a:lnTo>
                <a:lnTo>
                  <a:pt x="140" y="39"/>
                </a:lnTo>
                <a:lnTo>
                  <a:pt x="136" y="39"/>
                </a:lnTo>
                <a:lnTo>
                  <a:pt x="134" y="41"/>
                </a:lnTo>
                <a:lnTo>
                  <a:pt x="129" y="43"/>
                </a:lnTo>
                <a:lnTo>
                  <a:pt x="127" y="45"/>
                </a:lnTo>
                <a:lnTo>
                  <a:pt x="123" y="45"/>
                </a:lnTo>
                <a:lnTo>
                  <a:pt x="120" y="45"/>
                </a:lnTo>
                <a:lnTo>
                  <a:pt x="118" y="47"/>
                </a:lnTo>
                <a:lnTo>
                  <a:pt x="118" y="49"/>
                </a:lnTo>
                <a:lnTo>
                  <a:pt x="116" y="51"/>
                </a:lnTo>
                <a:lnTo>
                  <a:pt x="118" y="56"/>
                </a:lnTo>
                <a:lnTo>
                  <a:pt x="118" y="58"/>
                </a:lnTo>
                <a:lnTo>
                  <a:pt x="120" y="60"/>
                </a:lnTo>
                <a:lnTo>
                  <a:pt x="123" y="62"/>
                </a:lnTo>
                <a:lnTo>
                  <a:pt x="127" y="60"/>
                </a:lnTo>
                <a:lnTo>
                  <a:pt x="129" y="60"/>
                </a:lnTo>
                <a:lnTo>
                  <a:pt x="131" y="58"/>
                </a:lnTo>
                <a:lnTo>
                  <a:pt x="131" y="56"/>
                </a:lnTo>
                <a:lnTo>
                  <a:pt x="134" y="54"/>
                </a:lnTo>
                <a:lnTo>
                  <a:pt x="138" y="51"/>
                </a:lnTo>
                <a:lnTo>
                  <a:pt x="143" y="49"/>
                </a:lnTo>
                <a:lnTo>
                  <a:pt x="145" y="49"/>
                </a:lnTo>
                <a:lnTo>
                  <a:pt x="147" y="49"/>
                </a:lnTo>
                <a:lnTo>
                  <a:pt x="149" y="51"/>
                </a:lnTo>
                <a:lnTo>
                  <a:pt x="151" y="54"/>
                </a:lnTo>
                <a:lnTo>
                  <a:pt x="151" y="56"/>
                </a:lnTo>
                <a:lnTo>
                  <a:pt x="151" y="66"/>
                </a:lnTo>
                <a:close/>
                <a:moveTo>
                  <a:pt x="149" y="83"/>
                </a:moveTo>
                <a:lnTo>
                  <a:pt x="149" y="85"/>
                </a:lnTo>
                <a:lnTo>
                  <a:pt x="147" y="90"/>
                </a:lnTo>
                <a:lnTo>
                  <a:pt x="145" y="94"/>
                </a:lnTo>
                <a:lnTo>
                  <a:pt x="143" y="98"/>
                </a:lnTo>
                <a:lnTo>
                  <a:pt x="138" y="102"/>
                </a:lnTo>
                <a:lnTo>
                  <a:pt x="134" y="104"/>
                </a:lnTo>
                <a:lnTo>
                  <a:pt x="129" y="107"/>
                </a:lnTo>
                <a:lnTo>
                  <a:pt x="125" y="107"/>
                </a:lnTo>
                <a:lnTo>
                  <a:pt x="123" y="107"/>
                </a:lnTo>
                <a:lnTo>
                  <a:pt x="120" y="104"/>
                </a:lnTo>
                <a:lnTo>
                  <a:pt x="120" y="102"/>
                </a:lnTo>
                <a:lnTo>
                  <a:pt x="120" y="100"/>
                </a:lnTo>
                <a:lnTo>
                  <a:pt x="123" y="96"/>
                </a:lnTo>
                <a:lnTo>
                  <a:pt x="125" y="92"/>
                </a:lnTo>
                <a:lnTo>
                  <a:pt x="129" y="87"/>
                </a:lnTo>
                <a:lnTo>
                  <a:pt x="134" y="83"/>
                </a:lnTo>
                <a:lnTo>
                  <a:pt x="138" y="81"/>
                </a:lnTo>
                <a:lnTo>
                  <a:pt x="145" y="77"/>
                </a:lnTo>
                <a:lnTo>
                  <a:pt x="149" y="77"/>
                </a:lnTo>
                <a:lnTo>
                  <a:pt x="149" y="8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7" name="Google Shape;217;p14"/>
          <p:cNvSpPr/>
          <p:nvPr/>
        </p:nvSpPr>
        <p:spPr>
          <a:xfrm>
            <a:off x="2319338" y="5683250"/>
            <a:ext cx="1346200" cy="192088"/>
          </a:xfrm>
          <a:custGeom>
            <a:rect b="b" l="l" r="r" t="t"/>
            <a:pathLst>
              <a:path extrusionOk="0" h="121" w="848">
                <a:moveTo>
                  <a:pt x="20" y="41"/>
                </a:moveTo>
                <a:lnTo>
                  <a:pt x="11" y="41"/>
                </a:lnTo>
                <a:lnTo>
                  <a:pt x="9" y="41"/>
                </a:lnTo>
                <a:lnTo>
                  <a:pt x="7" y="41"/>
                </a:lnTo>
                <a:lnTo>
                  <a:pt x="4" y="41"/>
                </a:lnTo>
                <a:lnTo>
                  <a:pt x="2" y="43"/>
                </a:lnTo>
                <a:lnTo>
                  <a:pt x="2" y="45"/>
                </a:lnTo>
                <a:lnTo>
                  <a:pt x="0" y="47"/>
                </a:lnTo>
                <a:lnTo>
                  <a:pt x="2" y="49"/>
                </a:lnTo>
                <a:lnTo>
                  <a:pt x="2" y="51"/>
                </a:lnTo>
                <a:lnTo>
                  <a:pt x="4" y="54"/>
                </a:lnTo>
                <a:lnTo>
                  <a:pt x="7" y="56"/>
                </a:lnTo>
                <a:lnTo>
                  <a:pt x="9" y="56"/>
                </a:lnTo>
                <a:lnTo>
                  <a:pt x="9" y="54"/>
                </a:lnTo>
                <a:lnTo>
                  <a:pt x="11" y="54"/>
                </a:lnTo>
                <a:lnTo>
                  <a:pt x="20" y="51"/>
                </a:lnTo>
                <a:lnTo>
                  <a:pt x="20" y="107"/>
                </a:lnTo>
                <a:lnTo>
                  <a:pt x="20" y="111"/>
                </a:lnTo>
                <a:lnTo>
                  <a:pt x="22" y="115"/>
                </a:lnTo>
                <a:lnTo>
                  <a:pt x="26" y="119"/>
                </a:lnTo>
                <a:lnTo>
                  <a:pt x="31" y="119"/>
                </a:lnTo>
                <a:lnTo>
                  <a:pt x="35" y="119"/>
                </a:lnTo>
                <a:lnTo>
                  <a:pt x="42" y="115"/>
                </a:lnTo>
                <a:lnTo>
                  <a:pt x="49" y="111"/>
                </a:lnTo>
                <a:lnTo>
                  <a:pt x="55" y="107"/>
                </a:lnTo>
                <a:lnTo>
                  <a:pt x="60" y="102"/>
                </a:lnTo>
                <a:lnTo>
                  <a:pt x="64" y="96"/>
                </a:lnTo>
                <a:lnTo>
                  <a:pt x="66" y="92"/>
                </a:lnTo>
                <a:lnTo>
                  <a:pt x="69" y="87"/>
                </a:lnTo>
                <a:lnTo>
                  <a:pt x="69" y="85"/>
                </a:lnTo>
                <a:lnTo>
                  <a:pt x="66" y="81"/>
                </a:lnTo>
                <a:lnTo>
                  <a:pt x="64" y="81"/>
                </a:lnTo>
                <a:lnTo>
                  <a:pt x="60" y="79"/>
                </a:lnTo>
                <a:lnTo>
                  <a:pt x="55" y="81"/>
                </a:lnTo>
                <a:lnTo>
                  <a:pt x="53" y="83"/>
                </a:lnTo>
                <a:lnTo>
                  <a:pt x="53" y="87"/>
                </a:lnTo>
                <a:lnTo>
                  <a:pt x="49" y="94"/>
                </a:lnTo>
                <a:lnTo>
                  <a:pt x="42" y="98"/>
                </a:lnTo>
                <a:lnTo>
                  <a:pt x="40" y="102"/>
                </a:lnTo>
                <a:lnTo>
                  <a:pt x="35" y="104"/>
                </a:lnTo>
                <a:lnTo>
                  <a:pt x="35" y="102"/>
                </a:lnTo>
                <a:lnTo>
                  <a:pt x="35" y="100"/>
                </a:lnTo>
                <a:lnTo>
                  <a:pt x="35" y="49"/>
                </a:lnTo>
                <a:lnTo>
                  <a:pt x="49" y="47"/>
                </a:lnTo>
                <a:lnTo>
                  <a:pt x="51" y="47"/>
                </a:lnTo>
                <a:lnTo>
                  <a:pt x="53" y="47"/>
                </a:lnTo>
                <a:lnTo>
                  <a:pt x="55" y="45"/>
                </a:lnTo>
                <a:lnTo>
                  <a:pt x="58" y="45"/>
                </a:lnTo>
                <a:lnTo>
                  <a:pt x="58" y="43"/>
                </a:lnTo>
                <a:lnTo>
                  <a:pt x="60" y="39"/>
                </a:lnTo>
                <a:lnTo>
                  <a:pt x="58" y="37"/>
                </a:lnTo>
                <a:lnTo>
                  <a:pt x="58" y="34"/>
                </a:lnTo>
                <a:lnTo>
                  <a:pt x="55" y="32"/>
                </a:lnTo>
                <a:lnTo>
                  <a:pt x="53" y="32"/>
                </a:lnTo>
                <a:lnTo>
                  <a:pt x="51" y="32"/>
                </a:lnTo>
                <a:lnTo>
                  <a:pt x="49" y="32"/>
                </a:lnTo>
                <a:lnTo>
                  <a:pt x="49" y="34"/>
                </a:lnTo>
                <a:lnTo>
                  <a:pt x="35" y="37"/>
                </a:lnTo>
                <a:lnTo>
                  <a:pt x="35" y="24"/>
                </a:lnTo>
                <a:lnTo>
                  <a:pt x="35" y="22"/>
                </a:lnTo>
                <a:lnTo>
                  <a:pt x="35" y="20"/>
                </a:lnTo>
                <a:lnTo>
                  <a:pt x="35" y="17"/>
                </a:lnTo>
                <a:lnTo>
                  <a:pt x="33" y="17"/>
                </a:lnTo>
                <a:lnTo>
                  <a:pt x="31" y="15"/>
                </a:lnTo>
                <a:lnTo>
                  <a:pt x="29" y="15"/>
                </a:lnTo>
                <a:lnTo>
                  <a:pt x="24" y="17"/>
                </a:lnTo>
                <a:lnTo>
                  <a:pt x="20" y="17"/>
                </a:lnTo>
                <a:lnTo>
                  <a:pt x="18" y="20"/>
                </a:lnTo>
                <a:lnTo>
                  <a:pt x="18" y="22"/>
                </a:lnTo>
                <a:lnTo>
                  <a:pt x="18" y="24"/>
                </a:lnTo>
                <a:lnTo>
                  <a:pt x="20" y="26"/>
                </a:lnTo>
                <a:lnTo>
                  <a:pt x="20" y="41"/>
                </a:lnTo>
                <a:close/>
                <a:moveTo>
                  <a:pt x="89" y="41"/>
                </a:moveTo>
                <a:lnTo>
                  <a:pt x="80" y="41"/>
                </a:lnTo>
                <a:lnTo>
                  <a:pt x="78" y="41"/>
                </a:lnTo>
                <a:lnTo>
                  <a:pt x="75" y="41"/>
                </a:lnTo>
                <a:lnTo>
                  <a:pt x="73" y="41"/>
                </a:lnTo>
                <a:lnTo>
                  <a:pt x="71" y="43"/>
                </a:lnTo>
                <a:lnTo>
                  <a:pt x="71" y="45"/>
                </a:lnTo>
                <a:lnTo>
                  <a:pt x="69" y="47"/>
                </a:lnTo>
                <a:lnTo>
                  <a:pt x="71" y="49"/>
                </a:lnTo>
                <a:lnTo>
                  <a:pt x="71" y="51"/>
                </a:lnTo>
                <a:lnTo>
                  <a:pt x="73" y="54"/>
                </a:lnTo>
                <a:lnTo>
                  <a:pt x="75" y="56"/>
                </a:lnTo>
                <a:lnTo>
                  <a:pt x="78" y="54"/>
                </a:lnTo>
                <a:lnTo>
                  <a:pt x="80" y="54"/>
                </a:lnTo>
                <a:lnTo>
                  <a:pt x="89" y="51"/>
                </a:lnTo>
                <a:lnTo>
                  <a:pt x="89" y="107"/>
                </a:lnTo>
                <a:lnTo>
                  <a:pt x="89" y="111"/>
                </a:lnTo>
                <a:lnTo>
                  <a:pt x="91" y="115"/>
                </a:lnTo>
                <a:lnTo>
                  <a:pt x="93" y="119"/>
                </a:lnTo>
                <a:lnTo>
                  <a:pt x="98" y="119"/>
                </a:lnTo>
                <a:lnTo>
                  <a:pt x="104" y="119"/>
                </a:lnTo>
                <a:lnTo>
                  <a:pt x="109" y="115"/>
                </a:lnTo>
                <a:lnTo>
                  <a:pt x="115" y="111"/>
                </a:lnTo>
                <a:lnTo>
                  <a:pt x="122" y="107"/>
                </a:lnTo>
                <a:lnTo>
                  <a:pt x="129" y="102"/>
                </a:lnTo>
                <a:lnTo>
                  <a:pt x="133" y="96"/>
                </a:lnTo>
                <a:lnTo>
                  <a:pt x="135" y="92"/>
                </a:lnTo>
                <a:lnTo>
                  <a:pt x="138" y="87"/>
                </a:lnTo>
                <a:lnTo>
                  <a:pt x="138" y="85"/>
                </a:lnTo>
                <a:lnTo>
                  <a:pt x="135" y="81"/>
                </a:lnTo>
                <a:lnTo>
                  <a:pt x="133" y="81"/>
                </a:lnTo>
                <a:lnTo>
                  <a:pt x="129" y="79"/>
                </a:lnTo>
                <a:lnTo>
                  <a:pt x="124" y="81"/>
                </a:lnTo>
                <a:lnTo>
                  <a:pt x="122" y="81"/>
                </a:lnTo>
                <a:lnTo>
                  <a:pt x="122" y="83"/>
                </a:lnTo>
                <a:lnTo>
                  <a:pt x="122" y="87"/>
                </a:lnTo>
                <a:lnTo>
                  <a:pt x="118" y="94"/>
                </a:lnTo>
                <a:lnTo>
                  <a:pt x="111" y="98"/>
                </a:lnTo>
                <a:lnTo>
                  <a:pt x="106" y="102"/>
                </a:lnTo>
                <a:lnTo>
                  <a:pt x="104" y="104"/>
                </a:lnTo>
                <a:lnTo>
                  <a:pt x="102" y="102"/>
                </a:lnTo>
                <a:lnTo>
                  <a:pt x="102" y="100"/>
                </a:lnTo>
                <a:lnTo>
                  <a:pt x="102" y="49"/>
                </a:lnTo>
                <a:lnTo>
                  <a:pt x="120" y="47"/>
                </a:lnTo>
                <a:lnTo>
                  <a:pt x="122" y="47"/>
                </a:lnTo>
                <a:lnTo>
                  <a:pt x="124" y="45"/>
                </a:lnTo>
                <a:lnTo>
                  <a:pt x="126" y="45"/>
                </a:lnTo>
                <a:lnTo>
                  <a:pt x="126" y="43"/>
                </a:lnTo>
                <a:lnTo>
                  <a:pt x="129" y="39"/>
                </a:lnTo>
                <a:lnTo>
                  <a:pt x="126" y="37"/>
                </a:lnTo>
                <a:lnTo>
                  <a:pt x="126" y="34"/>
                </a:lnTo>
                <a:lnTo>
                  <a:pt x="124" y="32"/>
                </a:lnTo>
                <a:lnTo>
                  <a:pt x="122" y="32"/>
                </a:lnTo>
                <a:lnTo>
                  <a:pt x="120" y="32"/>
                </a:lnTo>
                <a:lnTo>
                  <a:pt x="118" y="32"/>
                </a:lnTo>
                <a:lnTo>
                  <a:pt x="118" y="34"/>
                </a:lnTo>
                <a:lnTo>
                  <a:pt x="102" y="37"/>
                </a:lnTo>
                <a:lnTo>
                  <a:pt x="102" y="24"/>
                </a:lnTo>
                <a:lnTo>
                  <a:pt x="104" y="22"/>
                </a:lnTo>
                <a:lnTo>
                  <a:pt x="104" y="20"/>
                </a:lnTo>
                <a:lnTo>
                  <a:pt x="104" y="17"/>
                </a:lnTo>
                <a:lnTo>
                  <a:pt x="102" y="17"/>
                </a:lnTo>
                <a:lnTo>
                  <a:pt x="100" y="15"/>
                </a:lnTo>
                <a:lnTo>
                  <a:pt x="95" y="15"/>
                </a:lnTo>
                <a:lnTo>
                  <a:pt x="93" y="17"/>
                </a:lnTo>
                <a:lnTo>
                  <a:pt x="89" y="17"/>
                </a:lnTo>
                <a:lnTo>
                  <a:pt x="89" y="20"/>
                </a:lnTo>
                <a:lnTo>
                  <a:pt x="86" y="22"/>
                </a:lnTo>
                <a:lnTo>
                  <a:pt x="86" y="24"/>
                </a:lnTo>
                <a:lnTo>
                  <a:pt x="89" y="26"/>
                </a:lnTo>
                <a:lnTo>
                  <a:pt x="89" y="41"/>
                </a:lnTo>
                <a:close/>
                <a:moveTo>
                  <a:pt x="191" y="68"/>
                </a:moveTo>
                <a:lnTo>
                  <a:pt x="213" y="64"/>
                </a:lnTo>
                <a:lnTo>
                  <a:pt x="215" y="64"/>
                </a:lnTo>
                <a:lnTo>
                  <a:pt x="217" y="64"/>
                </a:lnTo>
                <a:lnTo>
                  <a:pt x="222" y="64"/>
                </a:lnTo>
                <a:lnTo>
                  <a:pt x="226" y="64"/>
                </a:lnTo>
                <a:lnTo>
                  <a:pt x="229" y="60"/>
                </a:lnTo>
                <a:lnTo>
                  <a:pt x="229" y="56"/>
                </a:lnTo>
                <a:lnTo>
                  <a:pt x="229" y="54"/>
                </a:lnTo>
                <a:lnTo>
                  <a:pt x="226" y="49"/>
                </a:lnTo>
                <a:lnTo>
                  <a:pt x="224" y="47"/>
                </a:lnTo>
                <a:lnTo>
                  <a:pt x="217" y="47"/>
                </a:lnTo>
                <a:lnTo>
                  <a:pt x="215" y="47"/>
                </a:lnTo>
                <a:lnTo>
                  <a:pt x="213" y="49"/>
                </a:lnTo>
                <a:lnTo>
                  <a:pt x="211" y="49"/>
                </a:lnTo>
                <a:lnTo>
                  <a:pt x="191" y="54"/>
                </a:lnTo>
                <a:lnTo>
                  <a:pt x="191" y="22"/>
                </a:lnTo>
                <a:lnTo>
                  <a:pt x="220" y="20"/>
                </a:lnTo>
                <a:lnTo>
                  <a:pt x="222" y="20"/>
                </a:lnTo>
                <a:lnTo>
                  <a:pt x="224" y="20"/>
                </a:lnTo>
                <a:lnTo>
                  <a:pt x="226" y="20"/>
                </a:lnTo>
                <a:lnTo>
                  <a:pt x="231" y="20"/>
                </a:lnTo>
                <a:lnTo>
                  <a:pt x="233" y="17"/>
                </a:lnTo>
                <a:lnTo>
                  <a:pt x="235" y="15"/>
                </a:lnTo>
                <a:lnTo>
                  <a:pt x="235" y="11"/>
                </a:lnTo>
                <a:lnTo>
                  <a:pt x="235" y="9"/>
                </a:lnTo>
                <a:lnTo>
                  <a:pt x="233" y="7"/>
                </a:lnTo>
                <a:lnTo>
                  <a:pt x="231" y="5"/>
                </a:lnTo>
                <a:lnTo>
                  <a:pt x="226" y="5"/>
                </a:lnTo>
                <a:lnTo>
                  <a:pt x="224" y="5"/>
                </a:lnTo>
                <a:lnTo>
                  <a:pt x="222" y="5"/>
                </a:lnTo>
                <a:lnTo>
                  <a:pt x="220" y="7"/>
                </a:lnTo>
                <a:lnTo>
                  <a:pt x="217" y="7"/>
                </a:lnTo>
                <a:lnTo>
                  <a:pt x="191" y="9"/>
                </a:lnTo>
                <a:lnTo>
                  <a:pt x="191" y="7"/>
                </a:lnTo>
                <a:lnTo>
                  <a:pt x="189" y="5"/>
                </a:lnTo>
                <a:lnTo>
                  <a:pt x="184" y="5"/>
                </a:lnTo>
                <a:lnTo>
                  <a:pt x="182" y="3"/>
                </a:lnTo>
                <a:lnTo>
                  <a:pt x="177" y="5"/>
                </a:lnTo>
                <a:lnTo>
                  <a:pt x="175" y="5"/>
                </a:lnTo>
                <a:lnTo>
                  <a:pt x="173" y="7"/>
                </a:lnTo>
                <a:lnTo>
                  <a:pt x="173" y="9"/>
                </a:lnTo>
                <a:lnTo>
                  <a:pt x="173" y="11"/>
                </a:lnTo>
                <a:lnTo>
                  <a:pt x="173" y="13"/>
                </a:lnTo>
                <a:lnTo>
                  <a:pt x="171" y="13"/>
                </a:lnTo>
                <a:lnTo>
                  <a:pt x="171" y="15"/>
                </a:lnTo>
                <a:lnTo>
                  <a:pt x="171" y="20"/>
                </a:lnTo>
                <a:lnTo>
                  <a:pt x="171" y="22"/>
                </a:lnTo>
                <a:lnTo>
                  <a:pt x="173" y="24"/>
                </a:lnTo>
                <a:lnTo>
                  <a:pt x="175" y="24"/>
                </a:lnTo>
                <a:lnTo>
                  <a:pt x="175" y="54"/>
                </a:lnTo>
                <a:lnTo>
                  <a:pt x="173" y="56"/>
                </a:lnTo>
                <a:lnTo>
                  <a:pt x="173" y="58"/>
                </a:lnTo>
                <a:lnTo>
                  <a:pt x="171" y="60"/>
                </a:lnTo>
                <a:lnTo>
                  <a:pt x="171" y="62"/>
                </a:lnTo>
                <a:lnTo>
                  <a:pt x="171" y="64"/>
                </a:lnTo>
                <a:lnTo>
                  <a:pt x="173" y="66"/>
                </a:lnTo>
                <a:lnTo>
                  <a:pt x="173" y="68"/>
                </a:lnTo>
                <a:lnTo>
                  <a:pt x="175" y="70"/>
                </a:lnTo>
                <a:lnTo>
                  <a:pt x="175" y="104"/>
                </a:lnTo>
                <a:lnTo>
                  <a:pt x="173" y="107"/>
                </a:lnTo>
                <a:lnTo>
                  <a:pt x="173" y="109"/>
                </a:lnTo>
                <a:lnTo>
                  <a:pt x="173" y="111"/>
                </a:lnTo>
                <a:lnTo>
                  <a:pt x="173" y="115"/>
                </a:lnTo>
                <a:lnTo>
                  <a:pt x="175" y="117"/>
                </a:lnTo>
                <a:lnTo>
                  <a:pt x="177" y="119"/>
                </a:lnTo>
                <a:lnTo>
                  <a:pt x="180" y="121"/>
                </a:lnTo>
                <a:lnTo>
                  <a:pt x="184" y="119"/>
                </a:lnTo>
                <a:lnTo>
                  <a:pt x="186" y="119"/>
                </a:lnTo>
                <a:lnTo>
                  <a:pt x="189" y="117"/>
                </a:lnTo>
                <a:lnTo>
                  <a:pt x="191" y="117"/>
                </a:lnTo>
                <a:lnTo>
                  <a:pt x="226" y="113"/>
                </a:lnTo>
                <a:lnTo>
                  <a:pt x="233" y="113"/>
                </a:lnTo>
                <a:lnTo>
                  <a:pt x="237" y="113"/>
                </a:lnTo>
                <a:lnTo>
                  <a:pt x="240" y="109"/>
                </a:lnTo>
                <a:lnTo>
                  <a:pt x="242" y="107"/>
                </a:lnTo>
                <a:lnTo>
                  <a:pt x="240" y="102"/>
                </a:lnTo>
                <a:lnTo>
                  <a:pt x="237" y="100"/>
                </a:lnTo>
                <a:lnTo>
                  <a:pt x="235" y="98"/>
                </a:lnTo>
                <a:lnTo>
                  <a:pt x="231" y="98"/>
                </a:lnTo>
                <a:lnTo>
                  <a:pt x="229" y="98"/>
                </a:lnTo>
                <a:lnTo>
                  <a:pt x="226" y="100"/>
                </a:lnTo>
                <a:lnTo>
                  <a:pt x="191" y="102"/>
                </a:lnTo>
                <a:lnTo>
                  <a:pt x="191" y="68"/>
                </a:lnTo>
                <a:close/>
                <a:moveTo>
                  <a:pt x="253" y="107"/>
                </a:moveTo>
                <a:lnTo>
                  <a:pt x="253" y="107"/>
                </a:lnTo>
                <a:lnTo>
                  <a:pt x="253" y="109"/>
                </a:lnTo>
                <a:lnTo>
                  <a:pt x="253" y="113"/>
                </a:lnTo>
                <a:lnTo>
                  <a:pt x="255" y="115"/>
                </a:lnTo>
                <a:lnTo>
                  <a:pt x="257" y="117"/>
                </a:lnTo>
                <a:lnTo>
                  <a:pt x="262" y="117"/>
                </a:lnTo>
                <a:lnTo>
                  <a:pt x="266" y="117"/>
                </a:lnTo>
                <a:lnTo>
                  <a:pt x="271" y="115"/>
                </a:lnTo>
                <a:lnTo>
                  <a:pt x="273" y="113"/>
                </a:lnTo>
                <a:lnTo>
                  <a:pt x="273" y="111"/>
                </a:lnTo>
                <a:lnTo>
                  <a:pt x="273" y="109"/>
                </a:lnTo>
                <a:lnTo>
                  <a:pt x="271" y="109"/>
                </a:lnTo>
                <a:lnTo>
                  <a:pt x="271" y="107"/>
                </a:lnTo>
                <a:lnTo>
                  <a:pt x="271" y="17"/>
                </a:lnTo>
                <a:lnTo>
                  <a:pt x="271" y="15"/>
                </a:lnTo>
                <a:lnTo>
                  <a:pt x="273" y="13"/>
                </a:lnTo>
                <a:lnTo>
                  <a:pt x="273" y="11"/>
                </a:lnTo>
                <a:lnTo>
                  <a:pt x="273" y="9"/>
                </a:lnTo>
                <a:lnTo>
                  <a:pt x="273" y="7"/>
                </a:lnTo>
                <a:lnTo>
                  <a:pt x="271" y="3"/>
                </a:lnTo>
                <a:lnTo>
                  <a:pt x="266" y="3"/>
                </a:lnTo>
                <a:lnTo>
                  <a:pt x="264" y="0"/>
                </a:lnTo>
                <a:lnTo>
                  <a:pt x="257" y="3"/>
                </a:lnTo>
                <a:lnTo>
                  <a:pt x="255" y="3"/>
                </a:lnTo>
                <a:lnTo>
                  <a:pt x="253" y="7"/>
                </a:lnTo>
                <a:lnTo>
                  <a:pt x="253" y="9"/>
                </a:lnTo>
                <a:lnTo>
                  <a:pt x="253" y="11"/>
                </a:lnTo>
                <a:lnTo>
                  <a:pt x="253" y="13"/>
                </a:lnTo>
                <a:lnTo>
                  <a:pt x="253" y="15"/>
                </a:lnTo>
                <a:lnTo>
                  <a:pt x="253" y="107"/>
                </a:lnTo>
                <a:close/>
                <a:moveTo>
                  <a:pt x="322" y="39"/>
                </a:moveTo>
                <a:lnTo>
                  <a:pt x="315" y="39"/>
                </a:lnTo>
                <a:lnTo>
                  <a:pt x="308" y="43"/>
                </a:lnTo>
                <a:lnTo>
                  <a:pt x="302" y="47"/>
                </a:lnTo>
                <a:lnTo>
                  <a:pt x="297" y="54"/>
                </a:lnTo>
                <a:lnTo>
                  <a:pt x="291" y="62"/>
                </a:lnTo>
                <a:lnTo>
                  <a:pt x="288" y="73"/>
                </a:lnTo>
                <a:lnTo>
                  <a:pt x="284" y="83"/>
                </a:lnTo>
                <a:lnTo>
                  <a:pt x="284" y="96"/>
                </a:lnTo>
                <a:lnTo>
                  <a:pt x="284" y="102"/>
                </a:lnTo>
                <a:lnTo>
                  <a:pt x="286" y="107"/>
                </a:lnTo>
                <a:lnTo>
                  <a:pt x="288" y="111"/>
                </a:lnTo>
                <a:lnTo>
                  <a:pt x="291" y="115"/>
                </a:lnTo>
                <a:lnTo>
                  <a:pt x="295" y="117"/>
                </a:lnTo>
                <a:lnTo>
                  <a:pt x="297" y="119"/>
                </a:lnTo>
                <a:lnTo>
                  <a:pt x="302" y="119"/>
                </a:lnTo>
                <a:lnTo>
                  <a:pt x="306" y="119"/>
                </a:lnTo>
                <a:lnTo>
                  <a:pt x="315" y="119"/>
                </a:lnTo>
                <a:lnTo>
                  <a:pt x="322" y="117"/>
                </a:lnTo>
                <a:lnTo>
                  <a:pt x="328" y="113"/>
                </a:lnTo>
                <a:lnTo>
                  <a:pt x="333" y="109"/>
                </a:lnTo>
                <a:lnTo>
                  <a:pt x="337" y="104"/>
                </a:lnTo>
                <a:lnTo>
                  <a:pt x="340" y="100"/>
                </a:lnTo>
                <a:lnTo>
                  <a:pt x="342" y="96"/>
                </a:lnTo>
                <a:lnTo>
                  <a:pt x="342" y="94"/>
                </a:lnTo>
                <a:lnTo>
                  <a:pt x="342" y="92"/>
                </a:lnTo>
                <a:lnTo>
                  <a:pt x="342" y="90"/>
                </a:lnTo>
                <a:lnTo>
                  <a:pt x="340" y="87"/>
                </a:lnTo>
                <a:lnTo>
                  <a:pt x="335" y="87"/>
                </a:lnTo>
                <a:lnTo>
                  <a:pt x="331" y="87"/>
                </a:lnTo>
                <a:lnTo>
                  <a:pt x="328" y="90"/>
                </a:lnTo>
                <a:lnTo>
                  <a:pt x="328" y="92"/>
                </a:lnTo>
                <a:lnTo>
                  <a:pt x="328" y="94"/>
                </a:lnTo>
                <a:lnTo>
                  <a:pt x="324" y="98"/>
                </a:lnTo>
                <a:lnTo>
                  <a:pt x="322" y="102"/>
                </a:lnTo>
                <a:lnTo>
                  <a:pt x="315" y="104"/>
                </a:lnTo>
                <a:lnTo>
                  <a:pt x="308" y="107"/>
                </a:lnTo>
                <a:lnTo>
                  <a:pt x="304" y="107"/>
                </a:lnTo>
                <a:lnTo>
                  <a:pt x="302" y="104"/>
                </a:lnTo>
                <a:lnTo>
                  <a:pt x="302" y="100"/>
                </a:lnTo>
                <a:lnTo>
                  <a:pt x="300" y="94"/>
                </a:lnTo>
                <a:lnTo>
                  <a:pt x="300" y="90"/>
                </a:lnTo>
                <a:lnTo>
                  <a:pt x="300" y="87"/>
                </a:lnTo>
                <a:lnTo>
                  <a:pt x="300" y="85"/>
                </a:lnTo>
                <a:lnTo>
                  <a:pt x="302" y="83"/>
                </a:lnTo>
                <a:lnTo>
                  <a:pt x="306" y="81"/>
                </a:lnTo>
                <a:lnTo>
                  <a:pt x="317" y="79"/>
                </a:lnTo>
                <a:lnTo>
                  <a:pt x="326" y="77"/>
                </a:lnTo>
                <a:lnTo>
                  <a:pt x="333" y="75"/>
                </a:lnTo>
                <a:lnTo>
                  <a:pt x="337" y="70"/>
                </a:lnTo>
                <a:lnTo>
                  <a:pt x="340" y="68"/>
                </a:lnTo>
                <a:lnTo>
                  <a:pt x="342" y="66"/>
                </a:lnTo>
                <a:lnTo>
                  <a:pt x="344" y="64"/>
                </a:lnTo>
                <a:lnTo>
                  <a:pt x="344" y="60"/>
                </a:lnTo>
                <a:lnTo>
                  <a:pt x="344" y="58"/>
                </a:lnTo>
                <a:lnTo>
                  <a:pt x="342" y="54"/>
                </a:lnTo>
                <a:lnTo>
                  <a:pt x="342" y="49"/>
                </a:lnTo>
                <a:lnTo>
                  <a:pt x="340" y="45"/>
                </a:lnTo>
                <a:lnTo>
                  <a:pt x="337" y="43"/>
                </a:lnTo>
                <a:lnTo>
                  <a:pt x="333" y="41"/>
                </a:lnTo>
                <a:lnTo>
                  <a:pt x="328" y="39"/>
                </a:lnTo>
                <a:lnTo>
                  <a:pt x="324" y="39"/>
                </a:lnTo>
                <a:lnTo>
                  <a:pt x="322" y="39"/>
                </a:lnTo>
                <a:close/>
                <a:moveTo>
                  <a:pt x="322" y="51"/>
                </a:moveTo>
                <a:lnTo>
                  <a:pt x="326" y="51"/>
                </a:lnTo>
                <a:lnTo>
                  <a:pt x="328" y="54"/>
                </a:lnTo>
                <a:lnTo>
                  <a:pt x="331" y="58"/>
                </a:lnTo>
                <a:lnTo>
                  <a:pt x="331" y="62"/>
                </a:lnTo>
                <a:lnTo>
                  <a:pt x="331" y="64"/>
                </a:lnTo>
                <a:lnTo>
                  <a:pt x="328" y="64"/>
                </a:lnTo>
                <a:lnTo>
                  <a:pt x="326" y="66"/>
                </a:lnTo>
                <a:lnTo>
                  <a:pt x="324" y="66"/>
                </a:lnTo>
                <a:lnTo>
                  <a:pt x="317" y="68"/>
                </a:lnTo>
                <a:lnTo>
                  <a:pt x="313" y="70"/>
                </a:lnTo>
                <a:lnTo>
                  <a:pt x="304" y="73"/>
                </a:lnTo>
                <a:lnTo>
                  <a:pt x="304" y="68"/>
                </a:lnTo>
                <a:lnTo>
                  <a:pt x="306" y="64"/>
                </a:lnTo>
                <a:lnTo>
                  <a:pt x="308" y="62"/>
                </a:lnTo>
                <a:lnTo>
                  <a:pt x="311" y="58"/>
                </a:lnTo>
                <a:lnTo>
                  <a:pt x="313" y="56"/>
                </a:lnTo>
                <a:lnTo>
                  <a:pt x="315" y="54"/>
                </a:lnTo>
                <a:lnTo>
                  <a:pt x="317" y="51"/>
                </a:lnTo>
                <a:lnTo>
                  <a:pt x="322" y="51"/>
                </a:lnTo>
                <a:close/>
                <a:moveTo>
                  <a:pt x="391" y="39"/>
                </a:moveTo>
                <a:lnTo>
                  <a:pt x="388" y="39"/>
                </a:lnTo>
                <a:lnTo>
                  <a:pt x="384" y="39"/>
                </a:lnTo>
                <a:lnTo>
                  <a:pt x="380" y="41"/>
                </a:lnTo>
                <a:lnTo>
                  <a:pt x="377" y="43"/>
                </a:lnTo>
                <a:lnTo>
                  <a:pt x="373" y="45"/>
                </a:lnTo>
                <a:lnTo>
                  <a:pt x="371" y="47"/>
                </a:lnTo>
                <a:lnTo>
                  <a:pt x="368" y="51"/>
                </a:lnTo>
                <a:lnTo>
                  <a:pt x="366" y="54"/>
                </a:lnTo>
                <a:lnTo>
                  <a:pt x="362" y="58"/>
                </a:lnTo>
                <a:lnTo>
                  <a:pt x="360" y="62"/>
                </a:lnTo>
                <a:lnTo>
                  <a:pt x="357" y="66"/>
                </a:lnTo>
                <a:lnTo>
                  <a:pt x="357" y="70"/>
                </a:lnTo>
                <a:lnTo>
                  <a:pt x="355" y="75"/>
                </a:lnTo>
                <a:lnTo>
                  <a:pt x="353" y="79"/>
                </a:lnTo>
                <a:lnTo>
                  <a:pt x="353" y="85"/>
                </a:lnTo>
                <a:lnTo>
                  <a:pt x="353" y="92"/>
                </a:lnTo>
                <a:lnTo>
                  <a:pt x="353" y="98"/>
                </a:lnTo>
                <a:lnTo>
                  <a:pt x="355" y="102"/>
                </a:lnTo>
                <a:lnTo>
                  <a:pt x="357" y="109"/>
                </a:lnTo>
                <a:lnTo>
                  <a:pt x="360" y="113"/>
                </a:lnTo>
                <a:lnTo>
                  <a:pt x="362" y="115"/>
                </a:lnTo>
                <a:lnTo>
                  <a:pt x="366" y="119"/>
                </a:lnTo>
                <a:lnTo>
                  <a:pt x="371" y="121"/>
                </a:lnTo>
                <a:lnTo>
                  <a:pt x="377" y="121"/>
                </a:lnTo>
                <a:lnTo>
                  <a:pt x="380" y="121"/>
                </a:lnTo>
                <a:lnTo>
                  <a:pt x="384" y="121"/>
                </a:lnTo>
                <a:lnTo>
                  <a:pt x="386" y="119"/>
                </a:lnTo>
                <a:lnTo>
                  <a:pt x="388" y="119"/>
                </a:lnTo>
                <a:lnTo>
                  <a:pt x="393" y="117"/>
                </a:lnTo>
                <a:lnTo>
                  <a:pt x="395" y="115"/>
                </a:lnTo>
                <a:lnTo>
                  <a:pt x="397" y="113"/>
                </a:lnTo>
                <a:lnTo>
                  <a:pt x="399" y="111"/>
                </a:lnTo>
                <a:lnTo>
                  <a:pt x="404" y="109"/>
                </a:lnTo>
                <a:lnTo>
                  <a:pt x="404" y="104"/>
                </a:lnTo>
                <a:lnTo>
                  <a:pt x="406" y="102"/>
                </a:lnTo>
                <a:lnTo>
                  <a:pt x="408" y="98"/>
                </a:lnTo>
                <a:lnTo>
                  <a:pt x="411" y="96"/>
                </a:lnTo>
                <a:lnTo>
                  <a:pt x="411" y="94"/>
                </a:lnTo>
                <a:lnTo>
                  <a:pt x="411" y="92"/>
                </a:lnTo>
                <a:lnTo>
                  <a:pt x="411" y="90"/>
                </a:lnTo>
                <a:lnTo>
                  <a:pt x="411" y="87"/>
                </a:lnTo>
                <a:lnTo>
                  <a:pt x="411" y="85"/>
                </a:lnTo>
                <a:lnTo>
                  <a:pt x="408" y="83"/>
                </a:lnTo>
                <a:lnTo>
                  <a:pt x="404" y="83"/>
                </a:lnTo>
                <a:lnTo>
                  <a:pt x="402" y="83"/>
                </a:lnTo>
                <a:lnTo>
                  <a:pt x="399" y="85"/>
                </a:lnTo>
                <a:lnTo>
                  <a:pt x="397" y="90"/>
                </a:lnTo>
                <a:lnTo>
                  <a:pt x="397" y="92"/>
                </a:lnTo>
                <a:lnTo>
                  <a:pt x="395" y="96"/>
                </a:lnTo>
                <a:lnTo>
                  <a:pt x="393" y="98"/>
                </a:lnTo>
                <a:lnTo>
                  <a:pt x="391" y="102"/>
                </a:lnTo>
                <a:lnTo>
                  <a:pt x="388" y="104"/>
                </a:lnTo>
                <a:lnTo>
                  <a:pt x="386" y="104"/>
                </a:lnTo>
                <a:lnTo>
                  <a:pt x="384" y="107"/>
                </a:lnTo>
                <a:lnTo>
                  <a:pt x="382" y="107"/>
                </a:lnTo>
                <a:lnTo>
                  <a:pt x="380" y="107"/>
                </a:lnTo>
                <a:lnTo>
                  <a:pt x="375" y="107"/>
                </a:lnTo>
                <a:lnTo>
                  <a:pt x="371" y="102"/>
                </a:lnTo>
                <a:lnTo>
                  <a:pt x="368" y="98"/>
                </a:lnTo>
                <a:lnTo>
                  <a:pt x="368" y="90"/>
                </a:lnTo>
                <a:lnTo>
                  <a:pt x="368" y="85"/>
                </a:lnTo>
                <a:lnTo>
                  <a:pt x="368" y="81"/>
                </a:lnTo>
                <a:lnTo>
                  <a:pt x="371" y="77"/>
                </a:lnTo>
                <a:lnTo>
                  <a:pt x="371" y="75"/>
                </a:lnTo>
                <a:lnTo>
                  <a:pt x="371" y="70"/>
                </a:lnTo>
                <a:lnTo>
                  <a:pt x="373" y="68"/>
                </a:lnTo>
                <a:lnTo>
                  <a:pt x="375" y="64"/>
                </a:lnTo>
                <a:lnTo>
                  <a:pt x="377" y="62"/>
                </a:lnTo>
                <a:lnTo>
                  <a:pt x="380" y="58"/>
                </a:lnTo>
                <a:lnTo>
                  <a:pt x="384" y="54"/>
                </a:lnTo>
                <a:lnTo>
                  <a:pt x="388" y="51"/>
                </a:lnTo>
                <a:lnTo>
                  <a:pt x="391" y="51"/>
                </a:lnTo>
                <a:lnTo>
                  <a:pt x="393" y="51"/>
                </a:lnTo>
                <a:lnTo>
                  <a:pt x="395" y="51"/>
                </a:lnTo>
                <a:lnTo>
                  <a:pt x="395" y="54"/>
                </a:lnTo>
                <a:lnTo>
                  <a:pt x="397" y="56"/>
                </a:lnTo>
                <a:lnTo>
                  <a:pt x="397" y="58"/>
                </a:lnTo>
                <a:lnTo>
                  <a:pt x="399" y="60"/>
                </a:lnTo>
                <a:lnTo>
                  <a:pt x="402" y="60"/>
                </a:lnTo>
                <a:lnTo>
                  <a:pt x="406" y="60"/>
                </a:lnTo>
                <a:lnTo>
                  <a:pt x="408" y="58"/>
                </a:lnTo>
                <a:lnTo>
                  <a:pt x="411" y="56"/>
                </a:lnTo>
                <a:lnTo>
                  <a:pt x="411" y="51"/>
                </a:lnTo>
                <a:lnTo>
                  <a:pt x="411" y="49"/>
                </a:lnTo>
                <a:lnTo>
                  <a:pt x="411" y="47"/>
                </a:lnTo>
                <a:lnTo>
                  <a:pt x="408" y="45"/>
                </a:lnTo>
                <a:lnTo>
                  <a:pt x="404" y="43"/>
                </a:lnTo>
                <a:lnTo>
                  <a:pt x="402" y="41"/>
                </a:lnTo>
                <a:lnTo>
                  <a:pt x="399" y="39"/>
                </a:lnTo>
                <a:lnTo>
                  <a:pt x="395" y="39"/>
                </a:lnTo>
                <a:lnTo>
                  <a:pt x="391" y="39"/>
                </a:lnTo>
                <a:close/>
                <a:moveTo>
                  <a:pt x="433" y="41"/>
                </a:moveTo>
                <a:lnTo>
                  <a:pt x="426" y="41"/>
                </a:lnTo>
                <a:lnTo>
                  <a:pt x="424" y="41"/>
                </a:lnTo>
                <a:lnTo>
                  <a:pt x="419" y="41"/>
                </a:lnTo>
                <a:lnTo>
                  <a:pt x="417" y="43"/>
                </a:lnTo>
                <a:lnTo>
                  <a:pt x="417" y="45"/>
                </a:lnTo>
                <a:lnTo>
                  <a:pt x="415" y="47"/>
                </a:lnTo>
                <a:lnTo>
                  <a:pt x="417" y="49"/>
                </a:lnTo>
                <a:lnTo>
                  <a:pt x="417" y="51"/>
                </a:lnTo>
                <a:lnTo>
                  <a:pt x="419" y="54"/>
                </a:lnTo>
                <a:lnTo>
                  <a:pt x="424" y="56"/>
                </a:lnTo>
                <a:lnTo>
                  <a:pt x="426" y="54"/>
                </a:lnTo>
                <a:lnTo>
                  <a:pt x="433" y="51"/>
                </a:lnTo>
                <a:lnTo>
                  <a:pt x="433" y="107"/>
                </a:lnTo>
                <a:lnTo>
                  <a:pt x="435" y="111"/>
                </a:lnTo>
                <a:lnTo>
                  <a:pt x="437" y="115"/>
                </a:lnTo>
                <a:lnTo>
                  <a:pt x="442" y="119"/>
                </a:lnTo>
                <a:lnTo>
                  <a:pt x="446" y="119"/>
                </a:lnTo>
                <a:lnTo>
                  <a:pt x="451" y="119"/>
                </a:lnTo>
                <a:lnTo>
                  <a:pt x="457" y="115"/>
                </a:lnTo>
                <a:lnTo>
                  <a:pt x="464" y="111"/>
                </a:lnTo>
                <a:lnTo>
                  <a:pt x="471" y="107"/>
                </a:lnTo>
                <a:lnTo>
                  <a:pt x="475" y="102"/>
                </a:lnTo>
                <a:lnTo>
                  <a:pt x="479" y="96"/>
                </a:lnTo>
                <a:lnTo>
                  <a:pt x="482" y="92"/>
                </a:lnTo>
                <a:lnTo>
                  <a:pt x="484" y="87"/>
                </a:lnTo>
                <a:lnTo>
                  <a:pt x="484" y="85"/>
                </a:lnTo>
                <a:lnTo>
                  <a:pt x="482" y="81"/>
                </a:lnTo>
                <a:lnTo>
                  <a:pt x="479" y="81"/>
                </a:lnTo>
                <a:lnTo>
                  <a:pt x="475" y="79"/>
                </a:lnTo>
                <a:lnTo>
                  <a:pt x="471" y="81"/>
                </a:lnTo>
                <a:lnTo>
                  <a:pt x="468" y="83"/>
                </a:lnTo>
                <a:lnTo>
                  <a:pt x="468" y="87"/>
                </a:lnTo>
                <a:lnTo>
                  <a:pt x="464" y="94"/>
                </a:lnTo>
                <a:lnTo>
                  <a:pt x="457" y="98"/>
                </a:lnTo>
                <a:lnTo>
                  <a:pt x="455" y="102"/>
                </a:lnTo>
                <a:lnTo>
                  <a:pt x="451" y="104"/>
                </a:lnTo>
                <a:lnTo>
                  <a:pt x="451" y="102"/>
                </a:lnTo>
                <a:lnTo>
                  <a:pt x="448" y="102"/>
                </a:lnTo>
                <a:lnTo>
                  <a:pt x="448" y="100"/>
                </a:lnTo>
                <a:lnTo>
                  <a:pt x="448" y="49"/>
                </a:lnTo>
                <a:lnTo>
                  <a:pt x="464" y="47"/>
                </a:lnTo>
                <a:lnTo>
                  <a:pt x="466" y="47"/>
                </a:lnTo>
                <a:lnTo>
                  <a:pt x="468" y="47"/>
                </a:lnTo>
                <a:lnTo>
                  <a:pt x="471" y="45"/>
                </a:lnTo>
                <a:lnTo>
                  <a:pt x="473" y="45"/>
                </a:lnTo>
                <a:lnTo>
                  <a:pt x="473" y="43"/>
                </a:lnTo>
                <a:lnTo>
                  <a:pt x="475" y="39"/>
                </a:lnTo>
                <a:lnTo>
                  <a:pt x="473" y="37"/>
                </a:lnTo>
                <a:lnTo>
                  <a:pt x="473" y="34"/>
                </a:lnTo>
                <a:lnTo>
                  <a:pt x="471" y="32"/>
                </a:lnTo>
                <a:lnTo>
                  <a:pt x="466" y="32"/>
                </a:lnTo>
                <a:lnTo>
                  <a:pt x="464" y="32"/>
                </a:lnTo>
                <a:lnTo>
                  <a:pt x="464" y="34"/>
                </a:lnTo>
                <a:lnTo>
                  <a:pt x="448" y="37"/>
                </a:lnTo>
                <a:lnTo>
                  <a:pt x="448" y="24"/>
                </a:lnTo>
                <a:lnTo>
                  <a:pt x="451" y="24"/>
                </a:lnTo>
                <a:lnTo>
                  <a:pt x="451" y="22"/>
                </a:lnTo>
                <a:lnTo>
                  <a:pt x="451" y="20"/>
                </a:lnTo>
                <a:lnTo>
                  <a:pt x="451" y="17"/>
                </a:lnTo>
                <a:lnTo>
                  <a:pt x="448" y="17"/>
                </a:lnTo>
                <a:lnTo>
                  <a:pt x="446" y="15"/>
                </a:lnTo>
                <a:lnTo>
                  <a:pt x="444" y="15"/>
                </a:lnTo>
                <a:lnTo>
                  <a:pt x="439" y="17"/>
                </a:lnTo>
                <a:lnTo>
                  <a:pt x="437" y="17"/>
                </a:lnTo>
                <a:lnTo>
                  <a:pt x="435" y="20"/>
                </a:lnTo>
                <a:lnTo>
                  <a:pt x="433" y="22"/>
                </a:lnTo>
                <a:lnTo>
                  <a:pt x="433" y="24"/>
                </a:lnTo>
                <a:lnTo>
                  <a:pt x="433" y="26"/>
                </a:lnTo>
                <a:lnTo>
                  <a:pt x="433" y="41"/>
                </a:lnTo>
                <a:close/>
                <a:moveTo>
                  <a:pt x="495" y="107"/>
                </a:moveTo>
                <a:lnTo>
                  <a:pt x="493" y="109"/>
                </a:lnTo>
                <a:lnTo>
                  <a:pt x="491" y="111"/>
                </a:lnTo>
                <a:lnTo>
                  <a:pt x="493" y="115"/>
                </a:lnTo>
                <a:lnTo>
                  <a:pt x="497" y="117"/>
                </a:lnTo>
                <a:lnTo>
                  <a:pt x="499" y="117"/>
                </a:lnTo>
                <a:lnTo>
                  <a:pt x="504" y="117"/>
                </a:lnTo>
                <a:lnTo>
                  <a:pt x="508" y="115"/>
                </a:lnTo>
                <a:lnTo>
                  <a:pt x="510" y="113"/>
                </a:lnTo>
                <a:lnTo>
                  <a:pt x="510" y="111"/>
                </a:lnTo>
                <a:lnTo>
                  <a:pt x="510" y="109"/>
                </a:lnTo>
                <a:lnTo>
                  <a:pt x="508" y="107"/>
                </a:lnTo>
                <a:lnTo>
                  <a:pt x="508" y="73"/>
                </a:lnTo>
                <a:lnTo>
                  <a:pt x="513" y="64"/>
                </a:lnTo>
                <a:lnTo>
                  <a:pt x="517" y="60"/>
                </a:lnTo>
                <a:lnTo>
                  <a:pt x="522" y="56"/>
                </a:lnTo>
                <a:lnTo>
                  <a:pt x="524" y="56"/>
                </a:lnTo>
                <a:lnTo>
                  <a:pt x="526" y="58"/>
                </a:lnTo>
                <a:lnTo>
                  <a:pt x="526" y="60"/>
                </a:lnTo>
                <a:lnTo>
                  <a:pt x="524" y="60"/>
                </a:lnTo>
                <a:lnTo>
                  <a:pt x="524" y="62"/>
                </a:lnTo>
                <a:lnTo>
                  <a:pt x="524" y="64"/>
                </a:lnTo>
                <a:lnTo>
                  <a:pt x="524" y="66"/>
                </a:lnTo>
                <a:lnTo>
                  <a:pt x="526" y="68"/>
                </a:lnTo>
                <a:lnTo>
                  <a:pt x="530" y="68"/>
                </a:lnTo>
                <a:lnTo>
                  <a:pt x="533" y="68"/>
                </a:lnTo>
                <a:lnTo>
                  <a:pt x="537" y="68"/>
                </a:lnTo>
                <a:lnTo>
                  <a:pt x="539" y="66"/>
                </a:lnTo>
                <a:lnTo>
                  <a:pt x="539" y="64"/>
                </a:lnTo>
                <a:lnTo>
                  <a:pt x="539" y="62"/>
                </a:lnTo>
                <a:lnTo>
                  <a:pt x="539" y="56"/>
                </a:lnTo>
                <a:lnTo>
                  <a:pt x="539" y="51"/>
                </a:lnTo>
                <a:lnTo>
                  <a:pt x="537" y="47"/>
                </a:lnTo>
                <a:lnTo>
                  <a:pt x="537" y="43"/>
                </a:lnTo>
                <a:lnTo>
                  <a:pt x="537" y="41"/>
                </a:lnTo>
                <a:lnTo>
                  <a:pt x="535" y="41"/>
                </a:lnTo>
                <a:lnTo>
                  <a:pt x="533" y="39"/>
                </a:lnTo>
                <a:lnTo>
                  <a:pt x="530" y="39"/>
                </a:lnTo>
                <a:lnTo>
                  <a:pt x="528" y="39"/>
                </a:lnTo>
                <a:lnTo>
                  <a:pt x="526" y="41"/>
                </a:lnTo>
                <a:lnTo>
                  <a:pt x="524" y="43"/>
                </a:lnTo>
                <a:lnTo>
                  <a:pt x="519" y="43"/>
                </a:lnTo>
                <a:lnTo>
                  <a:pt x="517" y="45"/>
                </a:lnTo>
                <a:lnTo>
                  <a:pt x="515" y="47"/>
                </a:lnTo>
                <a:lnTo>
                  <a:pt x="510" y="51"/>
                </a:lnTo>
                <a:lnTo>
                  <a:pt x="508" y="54"/>
                </a:lnTo>
                <a:lnTo>
                  <a:pt x="508" y="47"/>
                </a:lnTo>
                <a:lnTo>
                  <a:pt x="510" y="45"/>
                </a:lnTo>
                <a:lnTo>
                  <a:pt x="508" y="43"/>
                </a:lnTo>
                <a:lnTo>
                  <a:pt x="508" y="41"/>
                </a:lnTo>
                <a:lnTo>
                  <a:pt x="506" y="41"/>
                </a:lnTo>
                <a:lnTo>
                  <a:pt x="504" y="39"/>
                </a:lnTo>
                <a:lnTo>
                  <a:pt x="499" y="41"/>
                </a:lnTo>
                <a:lnTo>
                  <a:pt x="497" y="41"/>
                </a:lnTo>
                <a:lnTo>
                  <a:pt x="493" y="43"/>
                </a:lnTo>
                <a:lnTo>
                  <a:pt x="493" y="45"/>
                </a:lnTo>
                <a:lnTo>
                  <a:pt x="495" y="49"/>
                </a:lnTo>
                <a:lnTo>
                  <a:pt x="495" y="107"/>
                </a:lnTo>
                <a:close/>
                <a:moveTo>
                  <a:pt x="562" y="7"/>
                </a:moveTo>
                <a:lnTo>
                  <a:pt x="557" y="7"/>
                </a:lnTo>
                <a:lnTo>
                  <a:pt x="555" y="11"/>
                </a:lnTo>
                <a:lnTo>
                  <a:pt x="553" y="15"/>
                </a:lnTo>
                <a:lnTo>
                  <a:pt x="550" y="22"/>
                </a:lnTo>
                <a:lnTo>
                  <a:pt x="553" y="26"/>
                </a:lnTo>
                <a:lnTo>
                  <a:pt x="553" y="28"/>
                </a:lnTo>
                <a:lnTo>
                  <a:pt x="555" y="30"/>
                </a:lnTo>
                <a:lnTo>
                  <a:pt x="557" y="30"/>
                </a:lnTo>
                <a:lnTo>
                  <a:pt x="562" y="28"/>
                </a:lnTo>
                <a:lnTo>
                  <a:pt x="566" y="26"/>
                </a:lnTo>
                <a:lnTo>
                  <a:pt x="568" y="20"/>
                </a:lnTo>
                <a:lnTo>
                  <a:pt x="568" y="13"/>
                </a:lnTo>
                <a:lnTo>
                  <a:pt x="568" y="11"/>
                </a:lnTo>
                <a:lnTo>
                  <a:pt x="566" y="9"/>
                </a:lnTo>
                <a:lnTo>
                  <a:pt x="564" y="7"/>
                </a:lnTo>
                <a:lnTo>
                  <a:pt x="562" y="7"/>
                </a:lnTo>
                <a:close/>
                <a:moveTo>
                  <a:pt x="568" y="47"/>
                </a:moveTo>
                <a:lnTo>
                  <a:pt x="568" y="45"/>
                </a:lnTo>
                <a:lnTo>
                  <a:pt x="566" y="43"/>
                </a:lnTo>
                <a:lnTo>
                  <a:pt x="564" y="41"/>
                </a:lnTo>
                <a:lnTo>
                  <a:pt x="559" y="39"/>
                </a:lnTo>
                <a:lnTo>
                  <a:pt x="555" y="41"/>
                </a:lnTo>
                <a:lnTo>
                  <a:pt x="550" y="43"/>
                </a:lnTo>
                <a:lnTo>
                  <a:pt x="550" y="45"/>
                </a:lnTo>
                <a:lnTo>
                  <a:pt x="550" y="49"/>
                </a:lnTo>
                <a:lnTo>
                  <a:pt x="550" y="51"/>
                </a:lnTo>
                <a:lnTo>
                  <a:pt x="550" y="54"/>
                </a:lnTo>
                <a:lnTo>
                  <a:pt x="550" y="104"/>
                </a:lnTo>
                <a:lnTo>
                  <a:pt x="550" y="107"/>
                </a:lnTo>
                <a:lnTo>
                  <a:pt x="548" y="109"/>
                </a:lnTo>
                <a:lnTo>
                  <a:pt x="550" y="113"/>
                </a:lnTo>
                <a:lnTo>
                  <a:pt x="550" y="115"/>
                </a:lnTo>
                <a:lnTo>
                  <a:pt x="553" y="117"/>
                </a:lnTo>
                <a:lnTo>
                  <a:pt x="557" y="117"/>
                </a:lnTo>
                <a:lnTo>
                  <a:pt x="562" y="117"/>
                </a:lnTo>
                <a:lnTo>
                  <a:pt x="564" y="115"/>
                </a:lnTo>
                <a:lnTo>
                  <a:pt x="568" y="113"/>
                </a:lnTo>
                <a:lnTo>
                  <a:pt x="568" y="109"/>
                </a:lnTo>
                <a:lnTo>
                  <a:pt x="568" y="107"/>
                </a:lnTo>
                <a:lnTo>
                  <a:pt x="566" y="107"/>
                </a:lnTo>
                <a:lnTo>
                  <a:pt x="566" y="54"/>
                </a:lnTo>
                <a:lnTo>
                  <a:pt x="566" y="51"/>
                </a:lnTo>
                <a:lnTo>
                  <a:pt x="568" y="51"/>
                </a:lnTo>
                <a:lnTo>
                  <a:pt x="568" y="49"/>
                </a:lnTo>
                <a:lnTo>
                  <a:pt x="568" y="47"/>
                </a:lnTo>
                <a:close/>
                <a:moveTo>
                  <a:pt x="617" y="39"/>
                </a:moveTo>
                <a:lnTo>
                  <a:pt x="615" y="39"/>
                </a:lnTo>
                <a:lnTo>
                  <a:pt x="610" y="39"/>
                </a:lnTo>
                <a:lnTo>
                  <a:pt x="608" y="41"/>
                </a:lnTo>
                <a:lnTo>
                  <a:pt x="604" y="43"/>
                </a:lnTo>
                <a:lnTo>
                  <a:pt x="602" y="45"/>
                </a:lnTo>
                <a:lnTo>
                  <a:pt x="597" y="47"/>
                </a:lnTo>
                <a:lnTo>
                  <a:pt x="595" y="51"/>
                </a:lnTo>
                <a:lnTo>
                  <a:pt x="593" y="54"/>
                </a:lnTo>
                <a:lnTo>
                  <a:pt x="590" y="58"/>
                </a:lnTo>
                <a:lnTo>
                  <a:pt x="588" y="62"/>
                </a:lnTo>
                <a:lnTo>
                  <a:pt x="586" y="66"/>
                </a:lnTo>
                <a:lnTo>
                  <a:pt x="584" y="70"/>
                </a:lnTo>
                <a:lnTo>
                  <a:pt x="582" y="75"/>
                </a:lnTo>
                <a:lnTo>
                  <a:pt x="582" y="79"/>
                </a:lnTo>
                <a:lnTo>
                  <a:pt x="579" y="85"/>
                </a:lnTo>
                <a:lnTo>
                  <a:pt x="579" y="92"/>
                </a:lnTo>
                <a:lnTo>
                  <a:pt x="582" y="98"/>
                </a:lnTo>
                <a:lnTo>
                  <a:pt x="582" y="102"/>
                </a:lnTo>
                <a:lnTo>
                  <a:pt x="584" y="109"/>
                </a:lnTo>
                <a:lnTo>
                  <a:pt x="586" y="113"/>
                </a:lnTo>
                <a:lnTo>
                  <a:pt x="590" y="115"/>
                </a:lnTo>
                <a:lnTo>
                  <a:pt x="595" y="119"/>
                </a:lnTo>
                <a:lnTo>
                  <a:pt x="599" y="121"/>
                </a:lnTo>
                <a:lnTo>
                  <a:pt x="606" y="121"/>
                </a:lnTo>
                <a:lnTo>
                  <a:pt x="608" y="121"/>
                </a:lnTo>
                <a:lnTo>
                  <a:pt x="610" y="121"/>
                </a:lnTo>
                <a:lnTo>
                  <a:pt x="615" y="119"/>
                </a:lnTo>
                <a:lnTo>
                  <a:pt x="617" y="119"/>
                </a:lnTo>
                <a:lnTo>
                  <a:pt x="619" y="117"/>
                </a:lnTo>
                <a:lnTo>
                  <a:pt x="622" y="115"/>
                </a:lnTo>
                <a:lnTo>
                  <a:pt x="624" y="113"/>
                </a:lnTo>
                <a:lnTo>
                  <a:pt x="626" y="111"/>
                </a:lnTo>
                <a:lnTo>
                  <a:pt x="630" y="109"/>
                </a:lnTo>
                <a:lnTo>
                  <a:pt x="633" y="104"/>
                </a:lnTo>
                <a:lnTo>
                  <a:pt x="635" y="102"/>
                </a:lnTo>
                <a:lnTo>
                  <a:pt x="637" y="98"/>
                </a:lnTo>
                <a:lnTo>
                  <a:pt x="637" y="96"/>
                </a:lnTo>
                <a:lnTo>
                  <a:pt x="639" y="94"/>
                </a:lnTo>
                <a:lnTo>
                  <a:pt x="639" y="92"/>
                </a:lnTo>
                <a:lnTo>
                  <a:pt x="639" y="90"/>
                </a:lnTo>
                <a:lnTo>
                  <a:pt x="639" y="87"/>
                </a:lnTo>
                <a:lnTo>
                  <a:pt x="639" y="85"/>
                </a:lnTo>
                <a:lnTo>
                  <a:pt x="637" y="83"/>
                </a:lnTo>
                <a:lnTo>
                  <a:pt x="633" y="83"/>
                </a:lnTo>
                <a:lnTo>
                  <a:pt x="628" y="83"/>
                </a:lnTo>
                <a:lnTo>
                  <a:pt x="626" y="85"/>
                </a:lnTo>
                <a:lnTo>
                  <a:pt x="626" y="90"/>
                </a:lnTo>
                <a:lnTo>
                  <a:pt x="626" y="92"/>
                </a:lnTo>
                <a:lnTo>
                  <a:pt x="624" y="96"/>
                </a:lnTo>
                <a:lnTo>
                  <a:pt x="622" y="98"/>
                </a:lnTo>
                <a:lnTo>
                  <a:pt x="619" y="102"/>
                </a:lnTo>
                <a:lnTo>
                  <a:pt x="617" y="104"/>
                </a:lnTo>
                <a:lnTo>
                  <a:pt x="615" y="104"/>
                </a:lnTo>
                <a:lnTo>
                  <a:pt x="613" y="107"/>
                </a:lnTo>
                <a:lnTo>
                  <a:pt x="610" y="107"/>
                </a:lnTo>
                <a:lnTo>
                  <a:pt x="608" y="107"/>
                </a:lnTo>
                <a:lnTo>
                  <a:pt x="604" y="107"/>
                </a:lnTo>
                <a:lnTo>
                  <a:pt x="599" y="102"/>
                </a:lnTo>
                <a:lnTo>
                  <a:pt x="597" y="98"/>
                </a:lnTo>
                <a:lnTo>
                  <a:pt x="597" y="90"/>
                </a:lnTo>
                <a:lnTo>
                  <a:pt x="597" y="85"/>
                </a:lnTo>
                <a:lnTo>
                  <a:pt x="597" y="81"/>
                </a:lnTo>
                <a:lnTo>
                  <a:pt x="597" y="77"/>
                </a:lnTo>
                <a:lnTo>
                  <a:pt x="599" y="75"/>
                </a:lnTo>
                <a:lnTo>
                  <a:pt x="599" y="70"/>
                </a:lnTo>
                <a:lnTo>
                  <a:pt x="602" y="68"/>
                </a:lnTo>
                <a:lnTo>
                  <a:pt x="604" y="64"/>
                </a:lnTo>
                <a:lnTo>
                  <a:pt x="604" y="62"/>
                </a:lnTo>
                <a:lnTo>
                  <a:pt x="608" y="58"/>
                </a:lnTo>
                <a:lnTo>
                  <a:pt x="610" y="54"/>
                </a:lnTo>
                <a:lnTo>
                  <a:pt x="615" y="51"/>
                </a:lnTo>
                <a:lnTo>
                  <a:pt x="617" y="51"/>
                </a:lnTo>
                <a:lnTo>
                  <a:pt x="622" y="51"/>
                </a:lnTo>
                <a:lnTo>
                  <a:pt x="624" y="51"/>
                </a:lnTo>
                <a:lnTo>
                  <a:pt x="624" y="54"/>
                </a:lnTo>
                <a:lnTo>
                  <a:pt x="624" y="56"/>
                </a:lnTo>
                <a:lnTo>
                  <a:pt x="626" y="58"/>
                </a:lnTo>
                <a:lnTo>
                  <a:pt x="628" y="60"/>
                </a:lnTo>
                <a:lnTo>
                  <a:pt x="630" y="60"/>
                </a:lnTo>
                <a:lnTo>
                  <a:pt x="635" y="60"/>
                </a:lnTo>
                <a:lnTo>
                  <a:pt x="637" y="58"/>
                </a:lnTo>
                <a:lnTo>
                  <a:pt x="639" y="56"/>
                </a:lnTo>
                <a:lnTo>
                  <a:pt x="639" y="51"/>
                </a:lnTo>
                <a:lnTo>
                  <a:pt x="639" y="49"/>
                </a:lnTo>
                <a:lnTo>
                  <a:pt x="637" y="47"/>
                </a:lnTo>
                <a:lnTo>
                  <a:pt x="637" y="45"/>
                </a:lnTo>
                <a:lnTo>
                  <a:pt x="633" y="43"/>
                </a:lnTo>
                <a:lnTo>
                  <a:pt x="630" y="41"/>
                </a:lnTo>
                <a:lnTo>
                  <a:pt x="626" y="39"/>
                </a:lnTo>
                <a:lnTo>
                  <a:pt x="622" y="39"/>
                </a:lnTo>
                <a:lnTo>
                  <a:pt x="617" y="39"/>
                </a:lnTo>
                <a:close/>
                <a:moveTo>
                  <a:pt x="721" y="0"/>
                </a:moveTo>
                <a:lnTo>
                  <a:pt x="710" y="3"/>
                </a:lnTo>
                <a:lnTo>
                  <a:pt x="701" y="9"/>
                </a:lnTo>
                <a:lnTo>
                  <a:pt x="695" y="17"/>
                </a:lnTo>
                <a:lnTo>
                  <a:pt x="688" y="28"/>
                </a:lnTo>
                <a:lnTo>
                  <a:pt x="684" y="39"/>
                </a:lnTo>
                <a:lnTo>
                  <a:pt x="679" y="51"/>
                </a:lnTo>
                <a:lnTo>
                  <a:pt x="677" y="62"/>
                </a:lnTo>
                <a:lnTo>
                  <a:pt x="677" y="73"/>
                </a:lnTo>
                <a:lnTo>
                  <a:pt x="677" y="83"/>
                </a:lnTo>
                <a:lnTo>
                  <a:pt x="679" y="94"/>
                </a:lnTo>
                <a:lnTo>
                  <a:pt x="681" y="102"/>
                </a:lnTo>
                <a:lnTo>
                  <a:pt x="684" y="109"/>
                </a:lnTo>
                <a:lnTo>
                  <a:pt x="690" y="115"/>
                </a:lnTo>
                <a:lnTo>
                  <a:pt x="695" y="117"/>
                </a:lnTo>
                <a:lnTo>
                  <a:pt x="701" y="119"/>
                </a:lnTo>
                <a:lnTo>
                  <a:pt x="708" y="121"/>
                </a:lnTo>
                <a:lnTo>
                  <a:pt x="713" y="119"/>
                </a:lnTo>
                <a:lnTo>
                  <a:pt x="719" y="119"/>
                </a:lnTo>
                <a:lnTo>
                  <a:pt x="724" y="115"/>
                </a:lnTo>
                <a:lnTo>
                  <a:pt x="730" y="113"/>
                </a:lnTo>
                <a:lnTo>
                  <a:pt x="735" y="111"/>
                </a:lnTo>
                <a:lnTo>
                  <a:pt x="737" y="107"/>
                </a:lnTo>
                <a:lnTo>
                  <a:pt x="741" y="104"/>
                </a:lnTo>
                <a:lnTo>
                  <a:pt x="744" y="102"/>
                </a:lnTo>
                <a:lnTo>
                  <a:pt x="746" y="98"/>
                </a:lnTo>
                <a:lnTo>
                  <a:pt x="746" y="96"/>
                </a:lnTo>
                <a:lnTo>
                  <a:pt x="748" y="92"/>
                </a:lnTo>
                <a:lnTo>
                  <a:pt x="748" y="90"/>
                </a:lnTo>
                <a:lnTo>
                  <a:pt x="746" y="87"/>
                </a:lnTo>
                <a:lnTo>
                  <a:pt x="746" y="85"/>
                </a:lnTo>
                <a:lnTo>
                  <a:pt x="744" y="83"/>
                </a:lnTo>
                <a:lnTo>
                  <a:pt x="739" y="83"/>
                </a:lnTo>
                <a:lnTo>
                  <a:pt x="735" y="83"/>
                </a:lnTo>
                <a:lnTo>
                  <a:pt x="733" y="85"/>
                </a:lnTo>
                <a:lnTo>
                  <a:pt x="730" y="90"/>
                </a:lnTo>
                <a:lnTo>
                  <a:pt x="730" y="94"/>
                </a:lnTo>
                <a:lnTo>
                  <a:pt x="728" y="96"/>
                </a:lnTo>
                <a:lnTo>
                  <a:pt x="726" y="98"/>
                </a:lnTo>
                <a:lnTo>
                  <a:pt x="724" y="100"/>
                </a:lnTo>
                <a:lnTo>
                  <a:pt x="721" y="102"/>
                </a:lnTo>
                <a:lnTo>
                  <a:pt x="717" y="104"/>
                </a:lnTo>
                <a:lnTo>
                  <a:pt x="715" y="104"/>
                </a:lnTo>
                <a:lnTo>
                  <a:pt x="710" y="107"/>
                </a:lnTo>
                <a:lnTo>
                  <a:pt x="708" y="107"/>
                </a:lnTo>
                <a:lnTo>
                  <a:pt x="706" y="107"/>
                </a:lnTo>
                <a:lnTo>
                  <a:pt x="704" y="104"/>
                </a:lnTo>
                <a:lnTo>
                  <a:pt x="701" y="102"/>
                </a:lnTo>
                <a:lnTo>
                  <a:pt x="697" y="98"/>
                </a:lnTo>
                <a:lnTo>
                  <a:pt x="697" y="94"/>
                </a:lnTo>
                <a:lnTo>
                  <a:pt x="695" y="87"/>
                </a:lnTo>
                <a:lnTo>
                  <a:pt x="693" y="81"/>
                </a:lnTo>
                <a:lnTo>
                  <a:pt x="693" y="73"/>
                </a:lnTo>
                <a:lnTo>
                  <a:pt x="693" y="64"/>
                </a:lnTo>
                <a:lnTo>
                  <a:pt x="695" y="56"/>
                </a:lnTo>
                <a:lnTo>
                  <a:pt x="697" y="45"/>
                </a:lnTo>
                <a:lnTo>
                  <a:pt x="701" y="37"/>
                </a:lnTo>
                <a:lnTo>
                  <a:pt x="706" y="28"/>
                </a:lnTo>
                <a:lnTo>
                  <a:pt x="710" y="20"/>
                </a:lnTo>
                <a:lnTo>
                  <a:pt x="715" y="15"/>
                </a:lnTo>
                <a:lnTo>
                  <a:pt x="721" y="13"/>
                </a:lnTo>
                <a:lnTo>
                  <a:pt x="726" y="15"/>
                </a:lnTo>
                <a:lnTo>
                  <a:pt x="730" y="15"/>
                </a:lnTo>
                <a:lnTo>
                  <a:pt x="733" y="17"/>
                </a:lnTo>
                <a:lnTo>
                  <a:pt x="733" y="20"/>
                </a:lnTo>
                <a:lnTo>
                  <a:pt x="735" y="22"/>
                </a:lnTo>
                <a:lnTo>
                  <a:pt x="735" y="24"/>
                </a:lnTo>
                <a:lnTo>
                  <a:pt x="737" y="26"/>
                </a:lnTo>
                <a:lnTo>
                  <a:pt x="741" y="26"/>
                </a:lnTo>
                <a:lnTo>
                  <a:pt x="744" y="26"/>
                </a:lnTo>
                <a:lnTo>
                  <a:pt x="746" y="24"/>
                </a:lnTo>
                <a:lnTo>
                  <a:pt x="748" y="22"/>
                </a:lnTo>
                <a:lnTo>
                  <a:pt x="748" y="17"/>
                </a:lnTo>
                <a:lnTo>
                  <a:pt x="748" y="15"/>
                </a:lnTo>
                <a:lnTo>
                  <a:pt x="748" y="13"/>
                </a:lnTo>
                <a:lnTo>
                  <a:pt x="746" y="9"/>
                </a:lnTo>
                <a:lnTo>
                  <a:pt x="744" y="7"/>
                </a:lnTo>
                <a:lnTo>
                  <a:pt x="739" y="5"/>
                </a:lnTo>
                <a:lnTo>
                  <a:pt x="735" y="3"/>
                </a:lnTo>
                <a:lnTo>
                  <a:pt x="728" y="3"/>
                </a:lnTo>
                <a:lnTo>
                  <a:pt x="721" y="0"/>
                </a:lnTo>
                <a:close/>
                <a:moveTo>
                  <a:pt x="799" y="39"/>
                </a:moveTo>
                <a:lnTo>
                  <a:pt x="790" y="39"/>
                </a:lnTo>
                <a:lnTo>
                  <a:pt x="781" y="43"/>
                </a:lnTo>
                <a:lnTo>
                  <a:pt x="775" y="47"/>
                </a:lnTo>
                <a:lnTo>
                  <a:pt x="770" y="54"/>
                </a:lnTo>
                <a:lnTo>
                  <a:pt x="764" y="62"/>
                </a:lnTo>
                <a:lnTo>
                  <a:pt x="761" y="70"/>
                </a:lnTo>
                <a:lnTo>
                  <a:pt x="757" y="81"/>
                </a:lnTo>
                <a:lnTo>
                  <a:pt x="757" y="92"/>
                </a:lnTo>
                <a:lnTo>
                  <a:pt x="757" y="98"/>
                </a:lnTo>
                <a:lnTo>
                  <a:pt x="759" y="104"/>
                </a:lnTo>
                <a:lnTo>
                  <a:pt x="761" y="111"/>
                </a:lnTo>
                <a:lnTo>
                  <a:pt x="764" y="115"/>
                </a:lnTo>
                <a:lnTo>
                  <a:pt x="768" y="117"/>
                </a:lnTo>
                <a:lnTo>
                  <a:pt x="770" y="119"/>
                </a:lnTo>
                <a:lnTo>
                  <a:pt x="775" y="121"/>
                </a:lnTo>
                <a:lnTo>
                  <a:pt x="777" y="121"/>
                </a:lnTo>
                <a:lnTo>
                  <a:pt x="781" y="121"/>
                </a:lnTo>
                <a:lnTo>
                  <a:pt x="786" y="121"/>
                </a:lnTo>
                <a:lnTo>
                  <a:pt x="790" y="119"/>
                </a:lnTo>
                <a:lnTo>
                  <a:pt x="792" y="117"/>
                </a:lnTo>
                <a:lnTo>
                  <a:pt x="797" y="115"/>
                </a:lnTo>
                <a:lnTo>
                  <a:pt x="801" y="113"/>
                </a:lnTo>
                <a:lnTo>
                  <a:pt x="804" y="109"/>
                </a:lnTo>
                <a:lnTo>
                  <a:pt x="808" y="104"/>
                </a:lnTo>
                <a:lnTo>
                  <a:pt x="810" y="102"/>
                </a:lnTo>
                <a:lnTo>
                  <a:pt x="812" y="98"/>
                </a:lnTo>
                <a:lnTo>
                  <a:pt x="812" y="96"/>
                </a:lnTo>
                <a:lnTo>
                  <a:pt x="815" y="92"/>
                </a:lnTo>
                <a:lnTo>
                  <a:pt x="817" y="87"/>
                </a:lnTo>
                <a:lnTo>
                  <a:pt x="819" y="83"/>
                </a:lnTo>
                <a:lnTo>
                  <a:pt x="819" y="77"/>
                </a:lnTo>
                <a:lnTo>
                  <a:pt x="819" y="73"/>
                </a:lnTo>
                <a:lnTo>
                  <a:pt x="819" y="66"/>
                </a:lnTo>
                <a:lnTo>
                  <a:pt x="819" y="60"/>
                </a:lnTo>
                <a:lnTo>
                  <a:pt x="817" y="56"/>
                </a:lnTo>
                <a:lnTo>
                  <a:pt x="815" y="49"/>
                </a:lnTo>
                <a:lnTo>
                  <a:pt x="812" y="45"/>
                </a:lnTo>
                <a:lnTo>
                  <a:pt x="808" y="41"/>
                </a:lnTo>
                <a:lnTo>
                  <a:pt x="804" y="39"/>
                </a:lnTo>
                <a:lnTo>
                  <a:pt x="799" y="39"/>
                </a:lnTo>
                <a:close/>
                <a:moveTo>
                  <a:pt x="795" y="51"/>
                </a:moveTo>
                <a:lnTo>
                  <a:pt x="797" y="51"/>
                </a:lnTo>
                <a:lnTo>
                  <a:pt x="799" y="51"/>
                </a:lnTo>
                <a:lnTo>
                  <a:pt x="801" y="54"/>
                </a:lnTo>
                <a:lnTo>
                  <a:pt x="804" y="58"/>
                </a:lnTo>
                <a:lnTo>
                  <a:pt x="804" y="60"/>
                </a:lnTo>
                <a:lnTo>
                  <a:pt x="806" y="64"/>
                </a:lnTo>
                <a:lnTo>
                  <a:pt x="806" y="68"/>
                </a:lnTo>
                <a:lnTo>
                  <a:pt x="806" y="73"/>
                </a:lnTo>
                <a:lnTo>
                  <a:pt x="806" y="77"/>
                </a:lnTo>
                <a:lnTo>
                  <a:pt x="806" y="79"/>
                </a:lnTo>
                <a:lnTo>
                  <a:pt x="804" y="83"/>
                </a:lnTo>
                <a:lnTo>
                  <a:pt x="804" y="85"/>
                </a:lnTo>
                <a:lnTo>
                  <a:pt x="801" y="90"/>
                </a:lnTo>
                <a:lnTo>
                  <a:pt x="799" y="92"/>
                </a:lnTo>
                <a:lnTo>
                  <a:pt x="799" y="96"/>
                </a:lnTo>
                <a:lnTo>
                  <a:pt x="797" y="98"/>
                </a:lnTo>
                <a:lnTo>
                  <a:pt x="792" y="102"/>
                </a:lnTo>
                <a:lnTo>
                  <a:pt x="790" y="104"/>
                </a:lnTo>
                <a:lnTo>
                  <a:pt x="786" y="107"/>
                </a:lnTo>
                <a:lnTo>
                  <a:pt x="781" y="107"/>
                </a:lnTo>
                <a:lnTo>
                  <a:pt x="777" y="107"/>
                </a:lnTo>
                <a:lnTo>
                  <a:pt x="775" y="102"/>
                </a:lnTo>
                <a:lnTo>
                  <a:pt x="775" y="96"/>
                </a:lnTo>
                <a:lnTo>
                  <a:pt x="772" y="90"/>
                </a:lnTo>
                <a:lnTo>
                  <a:pt x="775" y="81"/>
                </a:lnTo>
                <a:lnTo>
                  <a:pt x="775" y="75"/>
                </a:lnTo>
                <a:lnTo>
                  <a:pt x="777" y="68"/>
                </a:lnTo>
                <a:lnTo>
                  <a:pt x="779" y="62"/>
                </a:lnTo>
                <a:lnTo>
                  <a:pt x="784" y="58"/>
                </a:lnTo>
                <a:lnTo>
                  <a:pt x="786" y="54"/>
                </a:lnTo>
                <a:lnTo>
                  <a:pt x="790" y="51"/>
                </a:lnTo>
                <a:lnTo>
                  <a:pt x="795" y="51"/>
                </a:lnTo>
                <a:close/>
                <a:moveTo>
                  <a:pt x="839" y="119"/>
                </a:moveTo>
                <a:lnTo>
                  <a:pt x="841" y="117"/>
                </a:lnTo>
                <a:lnTo>
                  <a:pt x="846" y="115"/>
                </a:lnTo>
                <a:lnTo>
                  <a:pt x="846" y="111"/>
                </a:lnTo>
                <a:lnTo>
                  <a:pt x="848" y="109"/>
                </a:lnTo>
                <a:lnTo>
                  <a:pt x="846" y="102"/>
                </a:lnTo>
                <a:lnTo>
                  <a:pt x="846" y="100"/>
                </a:lnTo>
                <a:lnTo>
                  <a:pt x="844" y="98"/>
                </a:lnTo>
                <a:lnTo>
                  <a:pt x="839" y="96"/>
                </a:lnTo>
                <a:lnTo>
                  <a:pt x="835" y="98"/>
                </a:lnTo>
                <a:lnTo>
                  <a:pt x="832" y="100"/>
                </a:lnTo>
                <a:lnTo>
                  <a:pt x="830" y="104"/>
                </a:lnTo>
                <a:lnTo>
                  <a:pt x="828" y="109"/>
                </a:lnTo>
                <a:lnTo>
                  <a:pt x="830" y="113"/>
                </a:lnTo>
                <a:lnTo>
                  <a:pt x="832" y="115"/>
                </a:lnTo>
                <a:lnTo>
                  <a:pt x="835" y="117"/>
                </a:lnTo>
                <a:lnTo>
                  <a:pt x="837" y="119"/>
                </a:lnTo>
                <a:lnTo>
                  <a:pt x="839" y="119"/>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8" name="Google Shape;218;p14"/>
          <p:cNvSpPr/>
          <p:nvPr/>
        </p:nvSpPr>
        <p:spPr>
          <a:xfrm>
            <a:off x="4408488" y="5688013"/>
            <a:ext cx="57150" cy="180975"/>
          </a:xfrm>
          <a:custGeom>
            <a:rect b="b" l="l" r="r" t="t"/>
            <a:pathLst>
              <a:path extrusionOk="0" h="114" w="36">
                <a:moveTo>
                  <a:pt x="20" y="23"/>
                </a:moveTo>
                <a:lnTo>
                  <a:pt x="20" y="104"/>
                </a:lnTo>
                <a:lnTo>
                  <a:pt x="18" y="106"/>
                </a:lnTo>
                <a:lnTo>
                  <a:pt x="16" y="106"/>
                </a:lnTo>
                <a:lnTo>
                  <a:pt x="16" y="108"/>
                </a:lnTo>
                <a:lnTo>
                  <a:pt x="16" y="110"/>
                </a:lnTo>
                <a:lnTo>
                  <a:pt x="16" y="112"/>
                </a:lnTo>
                <a:lnTo>
                  <a:pt x="18" y="114"/>
                </a:lnTo>
                <a:lnTo>
                  <a:pt x="23" y="114"/>
                </a:lnTo>
                <a:lnTo>
                  <a:pt x="27" y="114"/>
                </a:lnTo>
                <a:lnTo>
                  <a:pt x="32" y="114"/>
                </a:lnTo>
                <a:lnTo>
                  <a:pt x="36" y="112"/>
                </a:lnTo>
                <a:lnTo>
                  <a:pt x="36" y="110"/>
                </a:lnTo>
                <a:lnTo>
                  <a:pt x="36" y="108"/>
                </a:lnTo>
                <a:lnTo>
                  <a:pt x="36" y="106"/>
                </a:lnTo>
                <a:lnTo>
                  <a:pt x="36" y="104"/>
                </a:lnTo>
                <a:lnTo>
                  <a:pt x="36" y="10"/>
                </a:lnTo>
                <a:lnTo>
                  <a:pt x="36" y="8"/>
                </a:lnTo>
                <a:lnTo>
                  <a:pt x="36" y="6"/>
                </a:lnTo>
                <a:lnTo>
                  <a:pt x="36" y="4"/>
                </a:lnTo>
                <a:lnTo>
                  <a:pt x="36" y="2"/>
                </a:lnTo>
                <a:lnTo>
                  <a:pt x="34" y="0"/>
                </a:lnTo>
                <a:lnTo>
                  <a:pt x="32" y="0"/>
                </a:lnTo>
                <a:lnTo>
                  <a:pt x="29" y="0"/>
                </a:lnTo>
                <a:lnTo>
                  <a:pt x="27" y="0"/>
                </a:lnTo>
                <a:lnTo>
                  <a:pt x="25" y="2"/>
                </a:lnTo>
                <a:lnTo>
                  <a:pt x="23" y="4"/>
                </a:lnTo>
                <a:lnTo>
                  <a:pt x="7" y="19"/>
                </a:lnTo>
                <a:lnTo>
                  <a:pt x="3" y="19"/>
                </a:lnTo>
                <a:lnTo>
                  <a:pt x="3" y="21"/>
                </a:lnTo>
                <a:lnTo>
                  <a:pt x="0" y="23"/>
                </a:lnTo>
                <a:lnTo>
                  <a:pt x="0" y="27"/>
                </a:lnTo>
                <a:lnTo>
                  <a:pt x="0" y="29"/>
                </a:lnTo>
                <a:lnTo>
                  <a:pt x="3" y="34"/>
                </a:lnTo>
                <a:lnTo>
                  <a:pt x="3" y="36"/>
                </a:lnTo>
                <a:lnTo>
                  <a:pt x="7" y="36"/>
                </a:lnTo>
                <a:lnTo>
                  <a:pt x="9" y="36"/>
                </a:lnTo>
                <a:lnTo>
                  <a:pt x="12" y="34"/>
                </a:lnTo>
                <a:lnTo>
                  <a:pt x="12" y="31"/>
                </a:lnTo>
                <a:lnTo>
                  <a:pt x="14" y="29"/>
                </a:lnTo>
                <a:lnTo>
                  <a:pt x="20" y="2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19" name="Google Shape;219;p14"/>
          <p:cNvSpPr/>
          <p:nvPr/>
        </p:nvSpPr>
        <p:spPr>
          <a:xfrm>
            <a:off x="4489450" y="5680075"/>
            <a:ext cx="117475" cy="195263"/>
          </a:xfrm>
          <a:custGeom>
            <a:rect b="b" l="l" r="r" t="t"/>
            <a:pathLst>
              <a:path extrusionOk="0" h="123" w="74">
                <a:moveTo>
                  <a:pt x="16" y="19"/>
                </a:moveTo>
                <a:lnTo>
                  <a:pt x="45" y="19"/>
                </a:lnTo>
                <a:lnTo>
                  <a:pt x="47" y="17"/>
                </a:lnTo>
                <a:lnTo>
                  <a:pt x="49" y="17"/>
                </a:lnTo>
                <a:lnTo>
                  <a:pt x="52" y="17"/>
                </a:lnTo>
                <a:lnTo>
                  <a:pt x="16" y="100"/>
                </a:lnTo>
                <a:lnTo>
                  <a:pt x="14" y="104"/>
                </a:lnTo>
                <a:lnTo>
                  <a:pt x="12" y="106"/>
                </a:lnTo>
                <a:lnTo>
                  <a:pt x="12" y="111"/>
                </a:lnTo>
                <a:lnTo>
                  <a:pt x="12" y="113"/>
                </a:lnTo>
                <a:lnTo>
                  <a:pt x="12" y="117"/>
                </a:lnTo>
                <a:lnTo>
                  <a:pt x="12" y="119"/>
                </a:lnTo>
                <a:lnTo>
                  <a:pt x="16" y="121"/>
                </a:lnTo>
                <a:lnTo>
                  <a:pt x="18" y="123"/>
                </a:lnTo>
                <a:lnTo>
                  <a:pt x="23" y="121"/>
                </a:lnTo>
                <a:lnTo>
                  <a:pt x="27" y="119"/>
                </a:lnTo>
                <a:lnTo>
                  <a:pt x="27" y="115"/>
                </a:lnTo>
                <a:lnTo>
                  <a:pt x="29" y="111"/>
                </a:lnTo>
                <a:lnTo>
                  <a:pt x="29" y="109"/>
                </a:lnTo>
                <a:lnTo>
                  <a:pt x="32" y="104"/>
                </a:lnTo>
                <a:lnTo>
                  <a:pt x="34" y="98"/>
                </a:lnTo>
                <a:lnTo>
                  <a:pt x="36" y="94"/>
                </a:lnTo>
                <a:lnTo>
                  <a:pt x="38" y="87"/>
                </a:lnTo>
                <a:lnTo>
                  <a:pt x="40" y="81"/>
                </a:lnTo>
                <a:lnTo>
                  <a:pt x="45" y="72"/>
                </a:lnTo>
                <a:lnTo>
                  <a:pt x="47" y="64"/>
                </a:lnTo>
                <a:lnTo>
                  <a:pt x="52" y="56"/>
                </a:lnTo>
                <a:lnTo>
                  <a:pt x="54" y="47"/>
                </a:lnTo>
                <a:lnTo>
                  <a:pt x="58" y="41"/>
                </a:lnTo>
                <a:lnTo>
                  <a:pt x="60" y="34"/>
                </a:lnTo>
                <a:lnTo>
                  <a:pt x="63" y="28"/>
                </a:lnTo>
                <a:lnTo>
                  <a:pt x="67" y="22"/>
                </a:lnTo>
                <a:lnTo>
                  <a:pt x="67" y="17"/>
                </a:lnTo>
                <a:lnTo>
                  <a:pt x="69" y="15"/>
                </a:lnTo>
                <a:lnTo>
                  <a:pt x="72" y="13"/>
                </a:lnTo>
                <a:lnTo>
                  <a:pt x="74" y="11"/>
                </a:lnTo>
                <a:lnTo>
                  <a:pt x="74" y="9"/>
                </a:lnTo>
                <a:lnTo>
                  <a:pt x="74" y="5"/>
                </a:lnTo>
                <a:lnTo>
                  <a:pt x="74" y="2"/>
                </a:lnTo>
                <a:lnTo>
                  <a:pt x="72" y="2"/>
                </a:lnTo>
                <a:lnTo>
                  <a:pt x="69" y="0"/>
                </a:lnTo>
                <a:lnTo>
                  <a:pt x="65" y="0"/>
                </a:lnTo>
                <a:lnTo>
                  <a:pt x="63" y="0"/>
                </a:lnTo>
                <a:lnTo>
                  <a:pt x="60" y="0"/>
                </a:lnTo>
                <a:lnTo>
                  <a:pt x="60" y="2"/>
                </a:lnTo>
                <a:lnTo>
                  <a:pt x="58" y="2"/>
                </a:lnTo>
                <a:lnTo>
                  <a:pt x="58" y="5"/>
                </a:lnTo>
                <a:lnTo>
                  <a:pt x="56" y="5"/>
                </a:lnTo>
                <a:lnTo>
                  <a:pt x="54" y="5"/>
                </a:lnTo>
                <a:lnTo>
                  <a:pt x="9" y="7"/>
                </a:lnTo>
                <a:lnTo>
                  <a:pt x="5" y="9"/>
                </a:lnTo>
                <a:lnTo>
                  <a:pt x="3" y="11"/>
                </a:lnTo>
                <a:lnTo>
                  <a:pt x="3" y="13"/>
                </a:lnTo>
                <a:lnTo>
                  <a:pt x="3" y="24"/>
                </a:lnTo>
                <a:lnTo>
                  <a:pt x="3" y="26"/>
                </a:lnTo>
                <a:lnTo>
                  <a:pt x="0" y="28"/>
                </a:lnTo>
                <a:lnTo>
                  <a:pt x="3" y="30"/>
                </a:lnTo>
                <a:lnTo>
                  <a:pt x="3" y="32"/>
                </a:lnTo>
                <a:lnTo>
                  <a:pt x="5" y="34"/>
                </a:lnTo>
                <a:lnTo>
                  <a:pt x="9" y="34"/>
                </a:lnTo>
                <a:lnTo>
                  <a:pt x="12" y="34"/>
                </a:lnTo>
                <a:lnTo>
                  <a:pt x="14" y="34"/>
                </a:lnTo>
                <a:lnTo>
                  <a:pt x="16" y="30"/>
                </a:lnTo>
                <a:lnTo>
                  <a:pt x="18" y="28"/>
                </a:lnTo>
                <a:lnTo>
                  <a:pt x="16" y="26"/>
                </a:lnTo>
                <a:lnTo>
                  <a:pt x="16" y="19"/>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0" name="Google Shape;220;p14"/>
          <p:cNvSpPr/>
          <p:nvPr/>
        </p:nvSpPr>
        <p:spPr>
          <a:xfrm>
            <a:off x="4725988" y="5683250"/>
            <a:ext cx="127000" cy="188913"/>
          </a:xfrm>
          <a:custGeom>
            <a:rect b="b" l="l" r="r" t="t"/>
            <a:pathLst>
              <a:path extrusionOk="0" h="119" w="80">
                <a:moveTo>
                  <a:pt x="65" y="17"/>
                </a:moveTo>
                <a:lnTo>
                  <a:pt x="67" y="15"/>
                </a:lnTo>
                <a:lnTo>
                  <a:pt x="69" y="15"/>
                </a:lnTo>
                <a:lnTo>
                  <a:pt x="71" y="13"/>
                </a:lnTo>
                <a:lnTo>
                  <a:pt x="71" y="9"/>
                </a:lnTo>
                <a:lnTo>
                  <a:pt x="71" y="5"/>
                </a:lnTo>
                <a:lnTo>
                  <a:pt x="69" y="3"/>
                </a:lnTo>
                <a:lnTo>
                  <a:pt x="67" y="0"/>
                </a:lnTo>
                <a:lnTo>
                  <a:pt x="65" y="0"/>
                </a:lnTo>
                <a:lnTo>
                  <a:pt x="62" y="0"/>
                </a:lnTo>
                <a:lnTo>
                  <a:pt x="60" y="0"/>
                </a:lnTo>
                <a:lnTo>
                  <a:pt x="58" y="3"/>
                </a:lnTo>
                <a:lnTo>
                  <a:pt x="14" y="7"/>
                </a:lnTo>
                <a:lnTo>
                  <a:pt x="11" y="7"/>
                </a:lnTo>
                <a:lnTo>
                  <a:pt x="9" y="7"/>
                </a:lnTo>
                <a:lnTo>
                  <a:pt x="9" y="9"/>
                </a:lnTo>
                <a:lnTo>
                  <a:pt x="9" y="11"/>
                </a:lnTo>
                <a:lnTo>
                  <a:pt x="9" y="15"/>
                </a:lnTo>
                <a:lnTo>
                  <a:pt x="9" y="20"/>
                </a:lnTo>
                <a:lnTo>
                  <a:pt x="9" y="26"/>
                </a:lnTo>
                <a:lnTo>
                  <a:pt x="7" y="32"/>
                </a:lnTo>
                <a:lnTo>
                  <a:pt x="7" y="39"/>
                </a:lnTo>
                <a:lnTo>
                  <a:pt x="7" y="43"/>
                </a:lnTo>
                <a:lnTo>
                  <a:pt x="7" y="49"/>
                </a:lnTo>
                <a:lnTo>
                  <a:pt x="5" y="54"/>
                </a:lnTo>
                <a:lnTo>
                  <a:pt x="5" y="58"/>
                </a:lnTo>
                <a:lnTo>
                  <a:pt x="5" y="60"/>
                </a:lnTo>
                <a:lnTo>
                  <a:pt x="2" y="62"/>
                </a:lnTo>
                <a:lnTo>
                  <a:pt x="5" y="64"/>
                </a:lnTo>
                <a:lnTo>
                  <a:pt x="5" y="68"/>
                </a:lnTo>
                <a:lnTo>
                  <a:pt x="7" y="68"/>
                </a:lnTo>
                <a:lnTo>
                  <a:pt x="11" y="70"/>
                </a:lnTo>
                <a:lnTo>
                  <a:pt x="14" y="68"/>
                </a:lnTo>
                <a:lnTo>
                  <a:pt x="16" y="66"/>
                </a:lnTo>
                <a:lnTo>
                  <a:pt x="20" y="64"/>
                </a:lnTo>
                <a:lnTo>
                  <a:pt x="25" y="60"/>
                </a:lnTo>
                <a:lnTo>
                  <a:pt x="29" y="56"/>
                </a:lnTo>
                <a:lnTo>
                  <a:pt x="34" y="54"/>
                </a:lnTo>
                <a:lnTo>
                  <a:pt x="40" y="51"/>
                </a:lnTo>
                <a:lnTo>
                  <a:pt x="47" y="49"/>
                </a:lnTo>
                <a:lnTo>
                  <a:pt x="51" y="51"/>
                </a:lnTo>
                <a:lnTo>
                  <a:pt x="56" y="51"/>
                </a:lnTo>
                <a:lnTo>
                  <a:pt x="58" y="54"/>
                </a:lnTo>
                <a:lnTo>
                  <a:pt x="60" y="56"/>
                </a:lnTo>
                <a:lnTo>
                  <a:pt x="62" y="58"/>
                </a:lnTo>
                <a:lnTo>
                  <a:pt x="65" y="62"/>
                </a:lnTo>
                <a:lnTo>
                  <a:pt x="65" y="66"/>
                </a:lnTo>
                <a:lnTo>
                  <a:pt x="65" y="70"/>
                </a:lnTo>
                <a:lnTo>
                  <a:pt x="65" y="77"/>
                </a:lnTo>
                <a:lnTo>
                  <a:pt x="62" y="83"/>
                </a:lnTo>
                <a:lnTo>
                  <a:pt x="60" y="90"/>
                </a:lnTo>
                <a:lnTo>
                  <a:pt x="56" y="96"/>
                </a:lnTo>
                <a:lnTo>
                  <a:pt x="51" y="100"/>
                </a:lnTo>
                <a:lnTo>
                  <a:pt x="45" y="102"/>
                </a:lnTo>
                <a:lnTo>
                  <a:pt x="38" y="107"/>
                </a:lnTo>
                <a:lnTo>
                  <a:pt x="31" y="107"/>
                </a:lnTo>
                <a:lnTo>
                  <a:pt x="25" y="107"/>
                </a:lnTo>
                <a:lnTo>
                  <a:pt x="20" y="102"/>
                </a:lnTo>
                <a:lnTo>
                  <a:pt x="18" y="100"/>
                </a:lnTo>
                <a:lnTo>
                  <a:pt x="16" y="98"/>
                </a:lnTo>
                <a:lnTo>
                  <a:pt x="16" y="96"/>
                </a:lnTo>
                <a:lnTo>
                  <a:pt x="16" y="92"/>
                </a:lnTo>
                <a:lnTo>
                  <a:pt x="14" y="90"/>
                </a:lnTo>
                <a:lnTo>
                  <a:pt x="11" y="90"/>
                </a:lnTo>
                <a:lnTo>
                  <a:pt x="5" y="92"/>
                </a:lnTo>
                <a:lnTo>
                  <a:pt x="2" y="94"/>
                </a:lnTo>
                <a:lnTo>
                  <a:pt x="0" y="96"/>
                </a:lnTo>
                <a:lnTo>
                  <a:pt x="0" y="100"/>
                </a:lnTo>
                <a:lnTo>
                  <a:pt x="0" y="102"/>
                </a:lnTo>
                <a:lnTo>
                  <a:pt x="2" y="104"/>
                </a:lnTo>
                <a:lnTo>
                  <a:pt x="5" y="107"/>
                </a:lnTo>
                <a:lnTo>
                  <a:pt x="7" y="109"/>
                </a:lnTo>
                <a:lnTo>
                  <a:pt x="9" y="111"/>
                </a:lnTo>
                <a:lnTo>
                  <a:pt x="11" y="113"/>
                </a:lnTo>
                <a:lnTo>
                  <a:pt x="14" y="115"/>
                </a:lnTo>
                <a:lnTo>
                  <a:pt x="18" y="115"/>
                </a:lnTo>
                <a:lnTo>
                  <a:pt x="20" y="117"/>
                </a:lnTo>
                <a:lnTo>
                  <a:pt x="25" y="119"/>
                </a:lnTo>
                <a:lnTo>
                  <a:pt x="29" y="119"/>
                </a:lnTo>
                <a:lnTo>
                  <a:pt x="34" y="119"/>
                </a:lnTo>
                <a:lnTo>
                  <a:pt x="40" y="119"/>
                </a:lnTo>
                <a:lnTo>
                  <a:pt x="47" y="117"/>
                </a:lnTo>
                <a:lnTo>
                  <a:pt x="56" y="113"/>
                </a:lnTo>
                <a:lnTo>
                  <a:pt x="62" y="109"/>
                </a:lnTo>
                <a:lnTo>
                  <a:pt x="69" y="100"/>
                </a:lnTo>
                <a:lnTo>
                  <a:pt x="76" y="92"/>
                </a:lnTo>
                <a:lnTo>
                  <a:pt x="78" y="81"/>
                </a:lnTo>
                <a:lnTo>
                  <a:pt x="80" y="68"/>
                </a:lnTo>
                <a:lnTo>
                  <a:pt x="78" y="60"/>
                </a:lnTo>
                <a:lnTo>
                  <a:pt x="78" y="51"/>
                </a:lnTo>
                <a:lnTo>
                  <a:pt x="74" y="47"/>
                </a:lnTo>
                <a:lnTo>
                  <a:pt x="69" y="43"/>
                </a:lnTo>
                <a:lnTo>
                  <a:pt x="65" y="41"/>
                </a:lnTo>
                <a:lnTo>
                  <a:pt x="60" y="39"/>
                </a:lnTo>
                <a:lnTo>
                  <a:pt x="56" y="39"/>
                </a:lnTo>
                <a:lnTo>
                  <a:pt x="51" y="37"/>
                </a:lnTo>
                <a:lnTo>
                  <a:pt x="47" y="37"/>
                </a:lnTo>
                <a:lnTo>
                  <a:pt x="45" y="37"/>
                </a:lnTo>
                <a:lnTo>
                  <a:pt x="40" y="39"/>
                </a:lnTo>
                <a:lnTo>
                  <a:pt x="38" y="39"/>
                </a:lnTo>
                <a:lnTo>
                  <a:pt x="34" y="39"/>
                </a:lnTo>
                <a:lnTo>
                  <a:pt x="29" y="41"/>
                </a:lnTo>
                <a:lnTo>
                  <a:pt x="25" y="45"/>
                </a:lnTo>
                <a:lnTo>
                  <a:pt x="20" y="47"/>
                </a:lnTo>
                <a:lnTo>
                  <a:pt x="20" y="45"/>
                </a:lnTo>
                <a:lnTo>
                  <a:pt x="20" y="41"/>
                </a:lnTo>
                <a:lnTo>
                  <a:pt x="22" y="37"/>
                </a:lnTo>
                <a:lnTo>
                  <a:pt x="22" y="30"/>
                </a:lnTo>
                <a:lnTo>
                  <a:pt x="22" y="26"/>
                </a:lnTo>
                <a:lnTo>
                  <a:pt x="22" y="22"/>
                </a:lnTo>
                <a:lnTo>
                  <a:pt x="22" y="20"/>
                </a:lnTo>
                <a:lnTo>
                  <a:pt x="22" y="17"/>
                </a:lnTo>
                <a:lnTo>
                  <a:pt x="60" y="15"/>
                </a:lnTo>
                <a:lnTo>
                  <a:pt x="62" y="15"/>
                </a:lnTo>
                <a:lnTo>
                  <a:pt x="65"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1" name="Google Shape;221;p14"/>
          <p:cNvSpPr/>
          <p:nvPr/>
        </p:nvSpPr>
        <p:spPr>
          <a:xfrm>
            <a:off x="4870450" y="5688013"/>
            <a:ext cx="134938" cy="184150"/>
          </a:xfrm>
          <a:custGeom>
            <a:rect b="b" l="l" r="r" t="t"/>
            <a:pathLst>
              <a:path extrusionOk="0" h="116" w="85">
                <a:moveTo>
                  <a:pt x="49" y="0"/>
                </a:moveTo>
                <a:lnTo>
                  <a:pt x="42" y="0"/>
                </a:lnTo>
                <a:lnTo>
                  <a:pt x="34" y="4"/>
                </a:lnTo>
                <a:lnTo>
                  <a:pt x="25" y="8"/>
                </a:lnTo>
                <a:lnTo>
                  <a:pt x="18" y="14"/>
                </a:lnTo>
                <a:lnTo>
                  <a:pt x="11" y="25"/>
                </a:lnTo>
                <a:lnTo>
                  <a:pt x="5" y="38"/>
                </a:lnTo>
                <a:lnTo>
                  <a:pt x="0" y="55"/>
                </a:lnTo>
                <a:lnTo>
                  <a:pt x="0" y="74"/>
                </a:lnTo>
                <a:lnTo>
                  <a:pt x="0" y="84"/>
                </a:lnTo>
                <a:lnTo>
                  <a:pt x="3" y="93"/>
                </a:lnTo>
                <a:lnTo>
                  <a:pt x="5" y="101"/>
                </a:lnTo>
                <a:lnTo>
                  <a:pt x="9" y="106"/>
                </a:lnTo>
                <a:lnTo>
                  <a:pt x="14" y="112"/>
                </a:lnTo>
                <a:lnTo>
                  <a:pt x="20" y="114"/>
                </a:lnTo>
                <a:lnTo>
                  <a:pt x="25" y="116"/>
                </a:lnTo>
                <a:lnTo>
                  <a:pt x="31" y="116"/>
                </a:lnTo>
                <a:lnTo>
                  <a:pt x="38" y="116"/>
                </a:lnTo>
                <a:lnTo>
                  <a:pt x="47" y="112"/>
                </a:lnTo>
                <a:lnTo>
                  <a:pt x="54" y="108"/>
                </a:lnTo>
                <a:lnTo>
                  <a:pt x="62" y="101"/>
                </a:lnTo>
                <a:lnTo>
                  <a:pt x="71" y="91"/>
                </a:lnTo>
                <a:lnTo>
                  <a:pt x="78" y="78"/>
                </a:lnTo>
                <a:lnTo>
                  <a:pt x="82" y="61"/>
                </a:lnTo>
                <a:lnTo>
                  <a:pt x="85" y="40"/>
                </a:lnTo>
                <a:lnTo>
                  <a:pt x="85" y="29"/>
                </a:lnTo>
                <a:lnTo>
                  <a:pt x="80" y="21"/>
                </a:lnTo>
                <a:lnTo>
                  <a:pt x="78" y="12"/>
                </a:lnTo>
                <a:lnTo>
                  <a:pt x="71" y="8"/>
                </a:lnTo>
                <a:lnTo>
                  <a:pt x="67" y="4"/>
                </a:lnTo>
                <a:lnTo>
                  <a:pt x="60" y="2"/>
                </a:lnTo>
                <a:lnTo>
                  <a:pt x="56" y="0"/>
                </a:lnTo>
                <a:lnTo>
                  <a:pt x="49" y="0"/>
                </a:lnTo>
                <a:close/>
                <a:moveTo>
                  <a:pt x="49" y="12"/>
                </a:moveTo>
                <a:lnTo>
                  <a:pt x="54" y="14"/>
                </a:lnTo>
                <a:lnTo>
                  <a:pt x="58" y="14"/>
                </a:lnTo>
                <a:lnTo>
                  <a:pt x="60" y="17"/>
                </a:lnTo>
                <a:lnTo>
                  <a:pt x="65" y="21"/>
                </a:lnTo>
                <a:lnTo>
                  <a:pt x="67" y="23"/>
                </a:lnTo>
                <a:lnTo>
                  <a:pt x="67" y="29"/>
                </a:lnTo>
                <a:lnTo>
                  <a:pt x="69" y="34"/>
                </a:lnTo>
                <a:lnTo>
                  <a:pt x="69" y="40"/>
                </a:lnTo>
                <a:lnTo>
                  <a:pt x="67" y="57"/>
                </a:lnTo>
                <a:lnTo>
                  <a:pt x="65" y="70"/>
                </a:lnTo>
                <a:lnTo>
                  <a:pt x="60" y="80"/>
                </a:lnTo>
                <a:lnTo>
                  <a:pt x="56" y="89"/>
                </a:lnTo>
                <a:lnTo>
                  <a:pt x="49" y="95"/>
                </a:lnTo>
                <a:lnTo>
                  <a:pt x="42" y="99"/>
                </a:lnTo>
                <a:lnTo>
                  <a:pt x="36" y="101"/>
                </a:lnTo>
                <a:lnTo>
                  <a:pt x="31" y="104"/>
                </a:lnTo>
                <a:lnTo>
                  <a:pt x="29" y="101"/>
                </a:lnTo>
                <a:lnTo>
                  <a:pt x="25" y="101"/>
                </a:lnTo>
                <a:lnTo>
                  <a:pt x="22" y="99"/>
                </a:lnTo>
                <a:lnTo>
                  <a:pt x="20" y="95"/>
                </a:lnTo>
                <a:lnTo>
                  <a:pt x="18" y="93"/>
                </a:lnTo>
                <a:lnTo>
                  <a:pt x="18" y="87"/>
                </a:lnTo>
                <a:lnTo>
                  <a:pt x="16" y="80"/>
                </a:lnTo>
                <a:lnTo>
                  <a:pt x="16" y="74"/>
                </a:lnTo>
                <a:lnTo>
                  <a:pt x="16" y="59"/>
                </a:lnTo>
                <a:lnTo>
                  <a:pt x="20" y="46"/>
                </a:lnTo>
                <a:lnTo>
                  <a:pt x="22" y="36"/>
                </a:lnTo>
                <a:lnTo>
                  <a:pt x="27" y="27"/>
                </a:lnTo>
                <a:lnTo>
                  <a:pt x="34" y="21"/>
                </a:lnTo>
                <a:lnTo>
                  <a:pt x="38" y="17"/>
                </a:lnTo>
                <a:lnTo>
                  <a:pt x="45" y="14"/>
                </a:lnTo>
                <a:lnTo>
                  <a:pt x="49"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2" name="Google Shape;222;p14"/>
          <p:cNvSpPr/>
          <p:nvPr/>
        </p:nvSpPr>
        <p:spPr>
          <a:xfrm>
            <a:off x="6611938" y="5688013"/>
            <a:ext cx="115887" cy="184150"/>
          </a:xfrm>
          <a:custGeom>
            <a:rect b="b" l="l" r="r" t="t"/>
            <a:pathLst>
              <a:path extrusionOk="0" h="116" w="73">
                <a:moveTo>
                  <a:pt x="73" y="106"/>
                </a:moveTo>
                <a:lnTo>
                  <a:pt x="73" y="97"/>
                </a:lnTo>
                <a:lnTo>
                  <a:pt x="71" y="93"/>
                </a:lnTo>
                <a:lnTo>
                  <a:pt x="69" y="91"/>
                </a:lnTo>
                <a:lnTo>
                  <a:pt x="67" y="91"/>
                </a:lnTo>
                <a:lnTo>
                  <a:pt x="62" y="91"/>
                </a:lnTo>
                <a:lnTo>
                  <a:pt x="60" y="93"/>
                </a:lnTo>
                <a:lnTo>
                  <a:pt x="58" y="97"/>
                </a:lnTo>
                <a:lnTo>
                  <a:pt x="58" y="101"/>
                </a:lnTo>
                <a:lnTo>
                  <a:pt x="22" y="101"/>
                </a:lnTo>
                <a:lnTo>
                  <a:pt x="24" y="95"/>
                </a:lnTo>
                <a:lnTo>
                  <a:pt x="29" y="89"/>
                </a:lnTo>
                <a:lnTo>
                  <a:pt x="31" y="84"/>
                </a:lnTo>
                <a:lnTo>
                  <a:pt x="36" y="78"/>
                </a:lnTo>
                <a:lnTo>
                  <a:pt x="40" y="74"/>
                </a:lnTo>
                <a:lnTo>
                  <a:pt x="42" y="72"/>
                </a:lnTo>
                <a:lnTo>
                  <a:pt x="47" y="67"/>
                </a:lnTo>
                <a:lnTo>
                  <a:pt x="51" y="63"/>
                </a:lnTo>
                <a:lnTo>
                  <a:pt x="56" y="61"/>
                </a:lnTo>
                <a:lnTo>
                  <a:pt x="58" y="57"/>
                </a:lnTo>
                <a:lnTo>
                  <a:pt x="60" y="55"/>
                </a:lnTo>
                <a:lnTo>
                  <a:pt x="64" y="51"/>
                </a:lnTo>
                <a:lnTo>
                  <a:pt x="67" y="44"/>
                </a:lnTo>
                <a:lnTo>
                  <a:pt x="69" y="40"/>
                </a:lnTo>
                <a:lnTo>
                  <a:pt x="69" y="34"/>
                </a:lnTo>
                <a:lnTo>
                  <a:pt x="71" y="25"/>
                </a:lnTo>
                <a:lnTo>
                  <a:pt x="69" y="19"/>
                </a:lnTo>
                <a:lnTo>
                  <a:pt x="69" y="14"/>
                </a:lnTo>
                <a:lnTo>
                  <a:pt x="67" y="10"/>
                </a:lnTo>
                <a:lnTo>
                  <a:pt x="62" y="6"/>
                </a:lnTo>
                <a:lnTo>
                  <a:pt x="58" y="4"/>
                </a:lnTo>
                <a:lnTo>
                  <a:pt x="53" y="2"/>
                </a:lnTo>
                <a:lnTo>
                  <a:pt x="49" y="0"/>
                </a:lnTo>
                <a:lnTo>
                  <a:pt x="42" y="0"/>
                </a:lnTo>
                <a:lnTo>
                  <a:pt x="36" y="0"/>
                </a:lnTo>
                <a:lnTo>
                  <a:pt x="31" y="0"/>
                </a:lnTo>
                <a:lnTo>
                  <a:pt x="24" y="2"/>
                </a:lnTo>
                <a:lnTo>
                  <a:pt x="20" y="4"/>
                </a:lnTo>
                <a:lnTo>
                  <a:pt x="16" y="8"/>
                </a:lnTo>
                <a:lnTo>
                  <a:pt x="11" y="10"/>
                </a:lnTo>
                <a:lnTo>
                  <a:pt x="9" y="17"/>
                </a:lnTo>
                <a:lnTo>
                  <a:pt x="7" y="21"/>
                </a:lnTo>
                <a:lnTo>
                  <a:pt x="5" y="23"/>
                </a:lnTo>
                <a:lnTo>
                  <a:pt x="2" y="23"/>
                </a:lnTo>
                <a:lnTo>
                  <a:pt x="2" y="25"/>
                </a:lnTo>
                <a:lnTo>
                  <a:pt x="0" y="29"/>
                </a:lnTo>
                <a:lnTo>
                  <a:pt x="2" y="31"/>
                </a:lnTo>
                <a:lnTo>
                  <a:pt x="5" y="36"/>
                </a:lnTo>
                <a:lnTo>
                  <a:pt x="7" y="36"/>
                </a:lnTo>
                <a:lnTo>
                  <a:pt x="11" y="38"/>
                </a:lnTo>
                <a:lnTo>
                  <a:pt x="13" y="36"/>
                </a:lnTo>
                <a:lnTo>
                  <a:pt x="18" y="36"/>
                </a:lnTo>
                <a:lnTo>
                  <a:pt x="20" y="34"/>
                </a:lnTo>
                <a:lnTo>
                  <a:pt x="20" y="31"/>
                </a:lnTo>
                <a:lnTo>
                  <a:pt x="20" y="29"/>
                </a:lnTo>
                <a:lnTo>
                  <a:pt x="20" y="27"/>
                </a:lnTo>
                <a:lnTo>
                  <a:pt x="20" y="25"/>
                </a:lnTo>
                <a:lnTo>
                  <a:pt x="22" y="23"/>
                </a:lnTo>
                <a:lnTo>
                  <a:pt x="24" y="19"/>
                </a:lnTo>
                <a:lnTo>
                  <a:pt x="27" y="17"/>
                </a:lnTo>
                <a:lnTo>
                  <a:pt x="29" y="14"/>
                </a:lnTo>
                <a:lnTo>
                  <a:pt x="31" y="14"/>
                </a:lnTo>
                <a:lnTo>
                  <a:pt x="33" y="12"/>
                </a:lnTo>
                <a:lnTo>
                  <a:pt x="38" y="10"/>
                </a:lnTo>
                <a:lnTo>
                  <a:pt x="42" y="10"/>
                </a:lnTo>
                <a:lnTo>
                  <a:pt x="47" y="12"/>
                </a:lnTo>
                <a:lnTo>
                  <a:pt x="51" y="14"/>
                </a:lnTo>
                <a:lnTo>
                  <a:pt x="53" y="19"/>
                </a:lnTo>
                <a:lnTo>
                  <a:pt x="53" y="25"/>
                </a:lnTo>
                <a:lnTo>
                  <a:pt x="53" y="29"/>
                </a:lnTo>
                <a:lnTo>
                  <a:pt x="53" y="31"/>
                </a:lnTo>
                <a:lnTo>
                  <a:pt x="53" y="36"/>
                </a:lnTo>
                <a:lnTo>
                  <a:pt x="51" y="40"/>
                </a:lnTo>
                <a:lnTo>
                  <a:pt x="51" y="42"/>
                </a:lnTo>
                <a:lnTo>
                  <a:pt x="47" y="46"/>
                </a:lnTo>
                <a:lnTo>
                  <a:pt x="44" y="48"/>
                </a:lnTo>
                <a:lnTo>
                  <a:pt x="42" y="53"/>
                </a:lnTo>
                <a:lnTo>
                  <a:pt x="38" y="55"/>
                </a:lnTo>
                <a:lnTo>
                  <a:pt x="36" y="59"/>
                </a:lnTo>
                <a:lnTo>
                  <a:pt x="31" y="61"/>
                </a:lnTo>
                <a:lnTo>
                  <a:pt x="27" y="65"/>
                </a:lnTo>
                <a:lnTo>
                  <a:pt x="24" y="70"/>
                </a:lnTo>
                <a:lnTo>
                  <a:pt x="20" y="74"/>
                </a:lnTo>
                <a:lnTo>
                  <a:pt x="16" y="80"/>
                </a:lnTo>
                <a:lnTo>
                  <a:pt x="11" y="87"/>
                </a:lnTo>
                <a:lnTo>
                  <a:pt x="9" y="89"/>
                </a:lnTo>
                <a:lnTo>
                  <a:pt x="7" y="93"/>
                </a:lnTo>
                <a:lnTo>
                  <a:pt x="7" y="95"/>
                </a:lnTo>
                <a:lnTo>
                  <a:pt x="5" y="99"/>
                </a:lnTo>
                <a:lnTo>
                  <a:pt x="2" y="101"/>
                </a:lnTo>
                <a:lnTo>
                  <a:pt x="2" y="106"/>
                </a:lnTo>
                <a:lnTo>
                  <a:pt x="0" y="108"/>
                </a:lnTo>
                <a:lnTo>
                  <a:pt x="0" y="112"/>
                </a:lnTo>
                <a:lnTo>
                  <a:pt x="2" y="114"/>
                </a:lnTo>
                <a:lnTo>
                  <a:pt x="5" y="116"/>
                </a:lnTo>
                <a:lnTo>
                  <a:pt x="7" y="116"/>
                </a:lnTo>
                <a:lnTo>
                  <a:pt x="11" y="116"/>
                </a:lnTo>
                <a:lnTo>
                  <a:pt x="13" y="116"/>
                </a:lnTo>
                <a:lnTo>
                  <a:pt x="16" y="114"/>
                </a:lnTo>
                <a:lnTo>
                  <a:pt x="69" y="114"/>
                </a:lnTo>
                <a:lnTo>
                  <a:pt x="71" y="112"/>
                </a:lnTo>
                <a:lnTo>
                  <a:pt x="73" y="112"/>
                </a:lnTo>
                <a:lnTo>
                  <a:pt x="73" y="108"/>
                </a:lnTo>
                <a:lnTo>
                  <a:pt x="73"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3" name="Google Shape;223;p14"/>
          <p:cNvSpPr/>
          <p:nvPr/>
        </p:nvSpPr>
        <p:spPr>
          <a:xfrm>
            <a:off x="6732588" y="5688013"/>
            <a:ext cx="211137" cy="180975"/>
          </a:xfrm>
          <a:custGeom>
            <a:rect b="b" l="l" r="r" t="t"/>
            <a:pathLst>
              <a:path extrusionOk="0" h="114" w="133">
                <a:moveTo>
                  <a:pt x="53" y="78"/>
                </a:moveTo>
                <a:lnTo>
                  <a:pt x="53" y="106"/>
                </a:lnTo>
                <a:lnTo>
                  <a:pt x="51" y="108"/>
                </a:lnTo>
                <a:lnTo>
                  <a:pt x="53" y="110"/>
                </a:lnTo>
                <a:lnTo>
                  <a:pt x="53" y="112"/>
                </a:lnTo>
                <a:lnTo>
                  <a:pt x="57" y="114"/>
                </a:lnTo>
                <a:lnTo>
                  <a:pt x="59" y="114"/>
                </a:lnTo>
                <a:lnTo>
                  <a:pt x="66" y="114"/>
                </a:lnTo>
                <a:lnTo>
                  <a:pt x="71" y="112"/>
                </a:lnTo>
                <a:lnTo>
                  <a:pt x="71" y="110"/>
                </a:lnTo>
                <a:lnTo>
                  <a:pt x="73" y="108"/>
                </a:lnTo>
                <a:lnTo>
                  <a:pt x="73" y="106"/>
                </a:lnTo>
                <a:lnTo>
                  <a:pt x="71" y="106"/>
                </a:lnTo>
                <a:lnTo>
                  <a:pt x="71" y="104"/>
                </a:lnTo>
                <a:lnTo>
                  <a:pt x="71" y="74"/>
                </a:lnTo>
                <a:lnTo>
                  <a:pt x="77" y="74"/>
                </a:lnTo>
                <a:lnTo>
                  <a:pt x="79" y="74"/>
                </a:lnTo>
                <a:lnTo>
                  <a:pt x="82" y="74"/>
                </a:lnTo>
                <a:lnTo>
                  <a:pt x="82" y="76"/>
                </a:lnTo>
                <a:lnTo>
                  <a:pt x="84" y="76"/>
                </a:lnTo>
                <a:lnTo>
                  <a:pt x="86" y="74"/>
                </a:lnTo>
                <a:lnTo>
                  <a:pt x="88" y="74"/>
                </a:lnTo>
                <a:lnTo>
                  <a:pt x="91" y="72"/>
                </a:lnTo>
                <a:lnTo>
                  <a:pt x="91" y="67"/>
                </a:lnTo>
                <a:lnTo>
                  <a:pt x="91" y="63"/>
                </a:lnTo>
                <a:lnTo>
                  <a:pt x="88" y="61"/>
                </a:lnTo>
                <a:lnTo>
                  <a:pt x="86" y="59"/>
                </a:lnTo>
                <a:lnTo>
                  <a:pt x="84" y="59"/>
                </a:lnTo>
                <a:lnTo>
                  <a:pt x="82" y="59"/>
                </a:lnTo>
                <a:lnTo>
                  <a:pt x="79" y="61"/>
                </a:lnTo>
                <a:lnTo>
                  <a:pt x="77" y="61"/>
                </a:lnTo>
                <a:lnTo>
                  <a:pt x="71" y="63"/>
                </a:lnTo>
                <a:lnTo>
                  <a:pt x="71" y="12"/>
                </a:lnTo>
                <a:lnTo>
                  <a:pt x="71" y="10"/>
                </a:lnTo>
                <a:lnTo>
                  <a:pt x="71" y="8"/>
                </a:lnTo>
                <a:lnTo>
                  <a:pt x="71" y="4"/>
                </a:lnTo>
                <a:lnTo>
                  <a:pt x="68" y="2"/>
                </a:lnTo>
                <a:lnTo>
                  <a:pt x="66" y="2"/>
                </a:lnTo>
                <a:lnTo>
                  <a:pt x="62" y="0"/>
                </a:lnTo>
                <a:lnTo>
                  <a:pt x="57" y="2"/>
                </a:lnTo>
                <a:lnTo>
                  <a:pt x="55" y="2"/>
                </a:lnTo>
                <a:lnTo>
                  <a:pt x="51" y="4"/>
                </a:lnTo>
                <a:lnTo>
                  <a:pt x="51" y="6"/>
                </a:lnTo>
                <a:lnTo>
                  <a:pt x="6" y="72"/>
                </a:lnTo>
                <a:lnTo>
                  <a:pt x="4" y="72"/>
                </a:lnTo>
                <a:lnTo>
                  <a:pt x="2" y="74"/>
                </a:lnTo>
                <a:lnTo>
                  <a:pt x="0" y="76"/>
                </a:lnTo>
                <a:lnTo>
                  <a:pt x="0" y="78"/>
                </a:lnTo>
                <a:lnTo>
                  <a:pt x="0" y="80"/>
                </a:lnTo>
                <a:lnTo>
                  <a:pt x="2" y="84"/>
                </a:lnTo>
                <a:lnTo>
                  <a:pt x="4" y="87"/>
                </a:lnTo>
                <a:lnTo>
                  <a:pt x="8" y="87"/>
                </a:lnTo>
                <a:lnTo>
                  <a:pt x="11" y="87"/>
                </a:lnTo>
                <a:lnTo>
                  <a:pt x="13" y="84"/>
                </a:lnTo>
                <a:lnTo>
                  <a:pt x="15" y="84"/>
                </a:lnTo>
                <a:lnTo>
                  <a:pt x="53" y="78"/>
                </a:lnTo>
                <a:close/>
                <a:moveTo>
                  <a:pt x="53" y="65"/>
                </a:moveTo>
                <a:lnTo>
                  <a:pt x="24" y="70"/>
                </a:lnTo>
                <a:lnTo>
                  <a:pt x="53" y="23"/>
                </a:lnTo>
                <a:lnTo>
                  <a:pt x="53" y="65"/>
                </a:lnTo>
                <a:close/>
                <a:moveTo>
                  <a:pt x="115" y="23"/>
                </a:moveTo>
                <a:lnTo>
                  <a:pt x="115" y="104"/>
                </a:lnTo>
                <a:lnTo>
                  <a:pt x="113" y="106"/>
                </a:lnTo>
                <a:lnTo>
                  <a:pt x="113" y="108"/>
                </a:lnTo>
                <a:lnTo>
                  <a:pt x="111" y="110"/>
                </a:lnTo>
                <a:lnTo>
                  <a:pt x="113" y="112"/>
                </a:lnTo>
                <a:lnTo>
                  <a:pt x="115" y="114"/>
                </a:lnTo>
                <a:lnTo>
                  <a:pt x="117" y="114"/>
                </a:lnTo>
                <a:lnTo>
                  <a:pt x="119" y="114"/>
                </a:lnTo>
                <a:lnTo>
                  <a:pt x="126" y="114"/>
                </a:lnTo>
                <a:lnTo>
                  <a:pt x="131" y="112"/>
                </a:lnTo>
                <a:lnTo>
                  <a:pt x="133" y="110"/>
                </a:lnTo>
                <a:lnTo>
                  <a:pt x="133" y="108"/>
                </a:lnTo>
                <a:lnTo>
                  <a:pt x="133" y="106"/>
                </a:lnTo>
                <a:lnTo>
                  <a:pt x="131" y="106"/>
                </a:lnTo>
                <a:lnTo>
                  <a:pt x="131" y="104"/>
                </a:lnTo>
                <a:lnTo>
                  <a:pt x="131" y="10"/>
                </a:lnTo>
                <a:lnTo>
                  <a:pt x="131" y="8"/>
                </a:lnTo>
                <a:lnTo>
                  <a:pt x="133" y="6"/>
                </a:lnTo>
                <a:lnTo>
                  <a:pt x="133" y="4"/>
                </a:lnTo>
                <a:lnTo>
                  <a:pt x="133" y="2"/>
                </a:lnTo>
                <a:lnTo>
                  <a:pt x="131" y="0"/>
                </a:lnTo>
                <a:lnTo>
                  <a:pt x="128" y="0"/>
                </a:lnTo>
                <a:lnTo>
                  <a:pt x="124" y="0"/>
                </a:lnTo>
                <a:lnTo>
                  <a:pt x="122" y="0"/>
                </a:lnTo>
                <a:lnTo>
                  <a:pt x="119" y="2"/>
                </a:lnTo>
                <a:lnTo>
                  <a:pt x="117" y="4"/>
                </a:lnTo>
                <a:lnTo>
                  <a:pt x="102" y="19"/>
                </a:lnTo>
                <a:lnTo>
                  <a:pt x="99" y="19"/>
                </a:lnTo>
                <a:lnTo>
                  <a:pt x="97" y="21"/>
                </a:lnTo>
                <a:lnTo>
                  <a:pt x="95" y="23"/>
                </a:lnTo>
                <a:lnTo>
                  <a:pt x="95" y="27"/>
                </a:lnTo>
                <a:lnTo>
                  <a:pt x="95" y="29"/>
                </a:lnTo>
                <a:lnTo>
                  <a:pt x="97" y="34"/>
                </a:lnTo>
                <a:lnTo>
                  <a:pt x="99" y="36"/>
                </a:lnTo>
                <a:lnTo>
                  <a:pt x="102" y="36"/>
                </a:lnTo>
                <a:lnTo>
                  <a:pt x="104" y="36"/>
                </a:lnTo>
                <a:lnTo>
                  <a:pt x="106" y="34"/>
                </a:lnTo>
                <a:lnTo>
                  <a:pt x="108" y="31"/>
                </a:lnTo>
                <a:lnTo>
                  <a:pt x="108" y="29"/>
                </a:lnTo>
                <a:lnTo>
                  <a:pt x="115" y="2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4" name="Google Shape;224;p14"/>
          <p:cNvSpPr/>
          <p:nvPr/>
        </p:nvSpPr>
        <p:spPr>
          <a:xfrm>
            <a:off x="7140575" y="5683250"/>
            <a:ext cx="127000" cy="188913"/>
          </a:xfrm>
          <a:custGeom>
            <a:rect b="b" l="l" r="r" t="t"/>
            <a:pathLst>
              <a:path extrusionOk="0" h="119" w="80">
                <a:moveTo>
                  <a:pt x="62" y="17"/>
                </a:moveTo>
                <a:lnTo>
                  <a:pt x="67" y="15"/>
                </a:lnTo>
                <a:lnTo>
                  <a:pt x="69" y="15"/>
                </a:lnTo>
                <a:lnTo>
                  <a:pt x="71" y="13"/>
                </a:lnTo>
                <a:lnTo>
                  <a:pt x="71" y="9"/>
                </a:lnTo>
                <a:lnTo>
                  <a:pt x="71" y="5"/>
                </a:lnTo>
                <a:lnTo>
                  <a:pt x="69" y="3"/>
                </a:lnTo>
                <a:lnTo>
                  <a:pt x="67" y="0"/>
                </a:lnTo>
                <a:lnTo>
                  <a:pt x="62" y="0"/>
                </a:lnTo>
                <a:lnTo>
                  <a:pt x="60" y="0"/>
                </a:lnTo>
                <a:lnTo>
                  <a:pt x="58" y="0"/>
                </a:lnTo>
                <a:lnTo>
                  <a:pt x="56" y="3"/>
                </a:lnTo>
                <a:lnTo>
                  <a:pt x="13" y="7"/>
                </a:lnTo>
                <a:lnTo>
                  <a:pt x="11" y="7"/>
                </a:lnTo>
                <a:lnTo>
                  <a:pt x="9" y="7"/>
                </a:lnTo>
                <a:lnTo>
                  <a:pt x="7" y="7"/>
                </a:lnTo>
                <a:lnTo>
                  <a:pt x="7" y="9"/>
                </a:lnTo>
                <a:lnTo>
                  <a:pt x="7" y="11"/>
                </a:lnTo>
                <a:lnTo>
                  <a:pt x="7" y="15"/>
                </a:lnTo>
                <a:lnTo>
                  <a:pt x="7" y="20"/>
                </a:lnTo>
                <a:lnTo>
                  <a:pt x="7" y="26"/>
                </a:lnTo>
                <a:lnTo>
                  <a:pt x="7" y="32"/>
                </a:lnTo>
                <a:lnTo>
                  <a:pt x="7" y="39"/>
                </a:lnTo>
                <a:lnTo>
                  <a:pt x="5" y="43"/>
                </a:lnTo>
                <a:lnTo>
                  <a:pt x="5" y="49"/>
                </a:lnTo>
                <a:lnTo>
                  <a:pt x="5" y="54"/>
                </a:lnTo>
                <a:lnTo>
                  <a:pt x="2" y="58"/>
                </a:lnTo>
                <a:lnTo>
                  <a:pt x="2" y="60"/>
                </a:lnTo>
                <a:lnTo>
                  <a:pt x="2" y="62"/>
                </a:lnTo>
                <a:lnTo>
                  <a:pt x="2" y="64"/>
                </a:lnTo>
                <a:lnTo>
                  <a:pt x="5" y="68"/>
                </a:lnTo>
                <a:lnTo>
                  <a:pt x="7" y="68"/>
                </a:lnTo>
                <a:lnTo>
                  <a:pt x="9" y="70"/>
                </a:lnTo>
                <a:lnTo>
                  <a:pt x="11" y="68"/>
                </a:lnTo>
                <a:lnTo>
                  <a:pt x="16" y="66"/>
                </a:lnTo>
                <a:lnTo>
                  <a:pt x="20" y="64"/>
                </a:lnTo>
                <a:lnTo>
                  <a:pt x="22" y="60"/>
                </a:lnTo>
                <a:lnTo>
                  <a:pt x="27" y="56"/>
                </a:lnTo>
                <a:lnTo>
                  <a:pt x="33" y="54"/>
                </a:lnTo>
                <a:lnTo>
                  <a:pt x="40" y="51"/>
                </a:lnTo>
                <a:lnTo>
                  <a:pt x="47" y="49"/>
                </a:lnTo>
                <a:lnTo>
                  <a:pt x="51" y="51"/>
                </a:lnTo>
                <a:lnTo>
                  <a:pt x="53" y="51"/>
                </a:lnTo>
                <a:lnTo>
                  <a:pt x="56" y="54"/>
                </a:lnTo>
                <a:lnTo>
                  <a:pt x="58" y="56"/>
                </a:lnTo>
                <a:lnTo>
                  <a:pt x="60" y="58"/>
                </a:lnTo>
                <a:lnTo>
                  <a:pt x="62" y="62"/>
                </a:lnTo>
                <a:lnTo>
                  <a:pt x="62" y="66"/>
                </a:lnTo>
                <a:lnTo>
                  <a:pt x="62" y="70"/>
                </a:lnTo>
                <a:lnTo>
                  <a:pt x="62" y="77"/>
                </a:lnTo>
                <a:lnTo>
                  <a:pt x="60" y="83"/>
                </a:lnTo>
                <a:lnTo>
                  <a:pt x="58" y="90"/>
                </a:lnTo>
                <a:lnTo>
                  <a:pt x="53" y="96"/>
                </a:lnTo>
                <a:lnTo>
                  <a:pt x="49" y="100"/>
                </a:lnTo>
                <a:lnTo>
                  <a:pt x="45" y="102"/>
                </a:lnTo>
                <a:lnTo>
                  <a:pt x="38" y="107"/>
                </a:lnTo>
                <a:lnTo>
                  <a:pt x="29" y="107"/>
                </a:lnTo>
                <a:lnTo>
                  <a:pt x="25" y="107"/>
                </a:lnTo>
                <a:lnTo>
                  <a:pt x="20" y="102"/>
                </a:lnTo>
                <a:lnTo>
                  <a:pt x="18" y="100"/>
                </a:lnTo>
                <a:lnTo>
                  <a:pt x="18" y="98"/>
                </a:lnTo>
                <a:lnTo>
                  <a:pt x="16" y="96"/>
                </a:lnTo>
                <a:lnTo>
                  <a:pt x="16" y="92"/>
                </a:lnTo>
                <a:lnTo>
                  <a:pt x="13" y="90"/>
                </a:lnTo>
                <a:lnTo>
                  <a:pt x="9" y="90"/>
                </a:lnTo>
                <a:lnTo>
                  <a:pt x="2" y="92"/>
                </a:lnTo>
                <a:lnTo>
                  <a:pt x="0" y="94"/>
                </a:lnTo>
                <a:lnTo>
                  <a:pt x="0" y="96"/>
                </a:lnTo>
                <a:lnTo>
                  <a:pt x="0" y="100"/>
                </a:lnTo>
                <a:lnTo>
                  <a:pt x="0" y="102"/>
                </a:lnTo>
                <a:lnTo>
                  <a:pt x="0" y="104"/>
                </a:lnTo>
                <a:lnTo>
                  <a:pt x="2" y="107"/>
                </a:lnTo>
                <a:lnTo>
                  <a:pt x="5" y="109"/>
                </a:lnTo>
                <a:lnTo>
                  <a:pt x="7" y="111"/>
                </a:lnTo>
                <a:lnTo>
                  <a:pt x="9" y="113"/>
                </a:lnTo>
                <a:lnTo>
                  <a:pt x="13" y="115"/>
                </a:lnTo>
                <a:lnTo>
                  <a:pt x="16" y="115"/>
                </a:lnTo>
                <a:lnTo>
                  <a:pt x="20" y="117"/>
                </a:lnTo>
                <a:lnTo>
                  <a:pt x="22" y="119"/>
                </a:lnTo>
                <a:lnTo>
                  <a:pt x="27" y="119"/>
                </a:lnTo>
                <a:lnTo>
                  <a:pt x="33" y="119"/>
                </a:lnTo>
                <a:lnTo>
                  <a:pt x="40" y="119"/>
                </a:lnTo>
                <a:lnTo>
                  <a:pt x="47" y="117"/>
                </a:lnTo>
                <a:lnTo>
                  <a:pt x="53" y="113"/>
                </a:lnTo>
                <a:lnTo>
                  <a:pt x="62" y="109"/>
                </a:lnTo>
                <a:lnTo>
                  <a:pt x="69" y="100"/>
                </a:lnTo>
                <a:lnTo>
                  <a:pt x="73" y="92"/>
                </a:lnTo>
                <a:lnTo>
                  <a:pt x="78" y="81"/>
                </a:lnTo>
                <a:lnTo>
                  <a:pt x="80" y="68"/>
                </a:lnTo>
                <a:lnTo>
                  <a:pt x="78" y="60"/>
                </a:lnTo>
                <a:lnTo>
                  <a:pt x="76" y="51"/>
                </a:lnTo>
                <a:lnTo>
                  <a:pt x="73" y="47"/>
                </a:lnTo>
                <a:lnTo>
                  <a:pt x="69" y="43"/>
                </a:lnTo>
                <a:lnTo>
                  <a:pt x="64" y="41"/>
                </a:lnTo>
                <a:lnTo>
                  <a:pt x="60" y="39"/>
                </a:lnTo>
                <a:lnTo>
                  <a:pt x="53" y="39"/>
                </a:lnTo>
                <a:lnTo>
                  <a:pt x="49" y="37"/>
                </a:lnTo>
                <a:lnTo>
                  <a:pt x="47" y="37"/>
                </a:lnTo>
                <a:lnTo>
                  <a:pt x="45" y="37"/>
                </a:lnTo>
                <a:lnTo>
                  <a:pt x="40" y="39"/>
                </a:lnTo>
                <a:lnTo>
                  <a:pt x="36" y="39"/>
                </a:lnTo>
                <a:lnTo>
                  <a:pt x="33" y="39"/>
                </a:lnTo>
                <a:lnTo>
                  <a:pt x="29" y="41"/>
                </a:lnTo>
                <a:lnTo>
                  <a:pt x="25" y="45"/>
                </a:lnTo>
                <a:lnTo>
                  <a:pt x="20" y="47"/>
                </a:lnTo>
                <a:lnTo>
                  <a:pt x="20" y="45"/>
                </a:lnTo>
                <a:lnTo>
                  <a:pt x="20" y="41"/>
                </a:lnTo>
                <a:lnTo>
                  <a:pt x="20" y="37"/>
                </a:lnTo>
                <a:lnTo>
                  <a:pt x="20" y="30"/>
                </a:lnTo>
                <a:lnTo>
                  <a:pt x="22" y="26"/>
                </a:lnTo>
                <a:lnTo>
                  <a:pt x="22" y="22"/>
                </a:lnTo>
                <a:lnTo>
                  <a:pt x="22" y="20"/>
                </a:lnTo>
                <a:lnTo>
                  <a:pt x="22" y="17"/>
                </a:lnTo>
                <a:lnTo>
                  <a:pt x="60" y="15"/>
                </a:lnTo>
                <a:lnTo>
                  <a:pt x="60" y="17"/>
                </a:lnTo>
                <a:lnTo>
                  <a:pt x="62"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5" name="Google Shape;225;p14"/>
          <p:cNvSpPr/>
          <p:nvPr/>
        </p:nvSpPr>
        <p:spPr>
          <a:xfrm>
            <a:off x="7281863" y="5683250"/>
            <a:ext cx="133350" cy="192088"/>
          </a:xfrm>
          <a:custGeom>
            <a:rect b="b" l="l" r="r" t="t"/>
            <a:pathLst>
              <a:path extrusionOk="0" h="121" w="84">
                <a:moveTo>
                  <a:pt x="42" y="121"/>
                </a:moveTo>
                <a:lnTo>
                  <a:pt x="49" y="119"/>
                </a:lnTo>
                <a:lnTo>
                  <a:pt x="55" y="117"/>
                </a:lnTo>
                <a:lnTo>
                  <a:pt x="62" y="113"/>
                </a:lnTo>
                <a:lnTo>
                  <a:pt x="69" y="109"/>
                </a:lnTo>
                <a:lnTo>
                  <a:pt x="75" y="100"/>
                </a:lnTo>
                <a:lnTo>
                  <a:pt x="80" y="92"/>
                </a:lnTo>
                <a:lnTo>
                  <a:pt x="82" y="81"/>
                </a:lnTo>
                <a:lnTo>
                  <a:pt x="84" y="70"/>
                </a:lnTo>
                <a:lnTo>
                  <a:pt x="84" y="64"/>
                </a:lnTo>
                <a:lnTo>
                  <a:pt x="82" y="60"/>
                </a:lnTo>
                <a:lnTo>
                  <a:pt x="80" y="56"/>
                </a:lnTo>
                <a:lnTo>
                  <a:pt x="78" y="51"/>
                </a:lnTo>
                <a:lnTo>
                  <a:pt x="75" y="47"/>
                </a:lnTo>
                <a:lnTo>
                  <a:pt x="71" y="45"/>
                </a:lnTo>
                <a:lnTo>
                  <a:pt x="64" y="43"/>
                </a:lnTo>
                <a:lnTo>
                  <a:pt x="58" y="43"/>
                </a:lnTo>
                <a:lnTo>
                  <a:pt x="51" y="43"/>
                </a:lnTo>
                <a:lnTo>
                  <a:pt x="47" y="45"/>
                </a:lnTo>
                <a:lnTo>
                  <a:pt x="40" y="49"/>
                </a:lnTo>
                <a:lnTo>
                  <a:pt x="35" y="54"/>
                </a:lnTo>
                <a:lnTo>
                  <a:pt x="31" y="58"/>
                </a:lnTo>
                <a:lnTo>
                  <a:pt x="24" y="64"/>
                </a:lnTo>
                <a:lnTo>
                  <a:pt x="20" y="68"/>
                </a:lnTo>
                <a:lnTo>
                  <a:pt x="18" y="75"/>
                </a:lnTo>
                <a:lnTo>
                  <a:pt x="18" y="73"/>
                </a:lnTo>
                <a:lnTo>
                  <a:pt x="18" y="70"/>
                </a:lnTo>
                <a:lnTo>
                  <a:pt x="18" y="68"/>
                </a:lnTo>
                <a:lnTo>
                  <a:pt x="18" y="66"/>
                </a:lnTo>
                <a:lnTo>
                  <a:pt x="18" y="58"/>
                </a:lnTo>
                <a:lnTo>
                  <a:pt x="20" y="49"/>
                </a:lnTo>
                <a:lnTo>
                  <a:pt x="22" y="39"/>
                </a:lnTo>
                <a:lnTo>
                  <a:pt x="27" y="32"/>
                </a:lnTo>
                <a:lnTo>
                  <a:pt x="31" y="24"/>
                </a:lnTo>
                <a:lnTo>
                  <a:pt x="38" y="17"/>
                </a:lnTo>
                <a:lnTo>
                  <a:pt x="44" y="13"/>
                </a:lnTo>
                <a:lnTo>
                  <a:pt x="51" y="13"/>
                </a:lnTo>
                <a:lnTo>
                  <a:pt x="53" y="13"/>
                </a:lnTo>
                <a:lnTo>
                  <a:pt x="58" y="13"/>
                </a:lnTo>
                <a:lnTo>
                  <a:pt x="60" y="15"/>
                </a:lnTo>
                <a:lnTo>
                  <a:pt x="60" y="17"/>
                </a:lnTo>
                <a:lnTo>
                  <a:pt x="60" y="20"/>
                </a:lnTo>
                <a:lnTo>
                  <a:pt x="62" y="22"/>
                </a:lnTo>
                <a:lnTo>
                  <a:pt x="64" y="24"/>
                </a:lnTo>
                <a:lnTo>
                  <a:pt x="67" y="24"/>
                </a:lnTo>
                <a:lnTo>
                  <a:pt x="71" y="24"/>
                </a:lnTo>
                <a:lnTo>
                  <a:pt x="75" y="22"/>
                </a:lnTo>
                <a:lnTo>
                  <a:pt x="78" y="20"/>
                </a:lnTo>
                <a:lnTo>
                  <a:pt x="78" y="17"/>
                </a:lnTo>
                <a:lnTo>
                  <a:pt x="78" y="13"/>
                </a:lnTo>
                <a:lnTo>
                  <a:pt x="75" y="9"/>
                </a:lnTo>
                <a:lnTo>
                  <a:pt x="73" y="7"/>
                </a:lnTo>
                <a:lnTo>
                  <a:pt x="69" y="5"/>
                </a:lnTo>
                <a:lnTo>
                  <a:pt x="64" y="3"/>
                </a:lnTo>
                <a:lnTo>
                  <a:pt x="60" y="0"/>
                </a:lnTo>
                <a:lnTo>
                  <a:pt x="55" y="0"/>
                </a:lnTo>
                <a:lnTo>
                  <a:pt x="51" y="0"/>
                </a:lnTo>
                <a:lnTo>
                  <a:pt x="42" y="0"/>
                </a:lnTo>
                <a:lnTo>
                  <a:pt x="31" y="7"/>
                </a:lnTo>
                <a:lnTo>
                  <a:pt x="22" y="13"/>
                </a:lnTo>
                <a:lnTo>
                  <a:pt x="15" y="24"/>
                </a:lnTo>
                <a:lnTo>
                  <a:pt x="9" y="34"/>
                </a:lnTo>
                <a:lnTo>
                  <a:pt x="4" y="45"/>
                </a:lnTo>
                <a:lnTo>
                  <a:pt x="2" y="58"/>
                </a:lnTo>
                <a:lnTo>
                  <a:pt x="0" y="70"/>
                </a:lnTo>
                <a:lnTo>
                  <a:pt x="0" y="75"/>
                </a:lnTo>
                <a:lnTo>
                  <a:pt x="2" y="79"/>
                </a:lnTo>
                <a:lnTo>
                  <a:pt x="2" y="85"/>
                </a:lnTo>
                <a:lnTo>
                  <a:pt x="4" y="90"/>
                </a:lnTo>
                <a:lnTo>
                  <a:pt x="4" y="94"/>
                </a:lnTo>
                <a:lnTo>
                  <a:pt x="4" y="98"/>
                </a:lnTo>
                <a:lnTo>
                  <a:pt x="7" y="100"/>
                </a:lnTo>
                <a:lnTo>
                  <a:pt x="9" y="102"/>
                </a:lnTo>
                <a:lnTo>
                  <a:pt x="13" y="107"/>
                </a:lnTo>
                <a:lnTo>
                  <a:pt x="18" y="111"/>
                </a:lnTo>
                <a:lnTo>
                  <a:pt x="22" y="113"/>
                </a:lnTo>
                <a:lnTo>
                  <a:pt x="24" y="115"/>
                </a:lnTo>
                <a:lnTo>
                  <a:pt x="29" y="117"/>
                </a:lnTo>
                <a:lnTo>
                  <a:pt x="33" y="119"/>
                </a:lnTo>
                <a:lnTo>
                  <a:pt x="38" y="121"/>
                </a:lnTo>
                <a:lnTo>
                  <a:pt x="42" y="121"/>
                </a:lnTo>
                <a:close/>
                <a:moveTo>
                  <a:pt x="40" y="107"/>
                </a:moveTo>
                <a:lnTo>
                  <a:pt x="33" y="104"/>
                </a:lnTo>
                <a:lnTo>
                  <a:pt x="29" y="102"/>
                </a:lnTo>
                <a:lnTo>
                  <a:pt x="24" y="96"/>
                </a:lnTo>
                <a:lnTo>
                  <a:pt x="22" y="90"/>
                </a:lnTo>
                <a:lnTo>
                  <a:pt x="24" y="83"/>
                </a:lnTo>
                <a:lnTo>
                  <a:pt x="29" y="77"/>
                </a:lnTo>
                <a:lnTo>
                  <a:pt x="33" y="73"/>
                </a:lnTo>
                <a:lnTo>
                  <a:pt x="38" y="66"/>
                </a:lnTo>
                <a:lnTo>
                  <a:pt x="42" y="62"/>
                </a:lnTo>
                <a:lnTo>
                  <a:pt x="47" y="58"/>
                </a:lnTo>
                <a:lnTo>
                  <a:pt x="51" y="56"/>
                </a:lnTo>
                <a:lnTo>
                  <a:pt x="58" y="56"/>
                </a:lnTo>
                <a:lnTo>
                  <a:pt x="62" y="58"/>
                </a:lnTo>
                <a:lnTo>
                  <a:pt x="64" y="60"/>
                </a:lnTo>
                <a:lnTo>
                  <a:pt x="67" y="66"/>
                </a:lnTo>
                <a:lnTo>
                  <a:pt x="67" y="70"/>
                </a:lnTo>
                <a:lnTo>
                  <a:pt x="67" y="79"/>
                </a:lnTo>
                <a:lnTo>
                  <a:pt x="64" y="87"/>
                </a:lnTo>
                <a:lnTo>
                  <a:pt x="62" y="94"/>
                </a:lnTo>
                <a:lnTo>
                  <a:pt x="58" y="98"/>
                </a:lnTo>
                <a:lnTo>
                  <a:pt x="53" y="102"/>
                </a:lnTo>
                <a:lnTo>
                  <a:pt x="49" y="104"/>
                </a:lnTo>
                <a:lnTo>
                  <a:pt x="44" y="107"/>
                </a:lnTo>
                <a:lnTo>
                  <a:pt x="40" y="10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6" name="Google Shape;226;p14"/>
          <p:cNvSpPr/>
          <p:nvPr/>
        </p:nvSpPr>
        <p:spPr>
          <a:xfrm>
            <a:off x="603250" y="2398713"/>
            <a:ext cx="95250" cy="111125"/>
          </a:xfrm>
          <a:custGeom>
            <a:rect b="b" l="l" r="r" t="t"/>
            <a:pathLst>
              <a:path extrusionOk="0" h="70" w="60">
                <a:moveTo>
                  <a:pt x="53" y="44"/>
                </a:moveTo>
                <a:lnTo>
                  <a:pt x="51" y="47"/>
                </a:lnTo>
                <a:lnTo>
                  <a:pt x="51" y="49"/>
                </a:lnTo>
                <a:lnTo>
                  <a:pt x="51" y="51"/>
                </a:lnTo>
                <a:lnTo>
                  <a:pt x="48" y="53"/>
                </a:lnTo>
                <a:lnTo>
                  <a:pt x="48" y="55"/>
                </a:lnTo>
                <a:lnTo>
                  <a:pt x="46" y="55"/>
                </a:lnTo>
                <a:lnTo>
                  <a:pt x="46" y="57"/>
                </a:lnTo>
                <a:lnTo>
                  <a:pt x="44" y="59"/>
                </a:lnTo>
                <a:lnTo>
                  <a:pt x="42" y="59"/>
                </a:lnTo>
                <a:lnTo>
                  <a:pt x="42" y="61"/>
                </a:lnTo>
                <a:lnTo>
                  <a:pt x="40" y="61"/>
                </a:lnTo>
                <a:lnTo>
                  <a:pt x="37" y="61"/>
                </a:lnTo>
                <a:lnTo>
                  <a:pt x="35" y="64"/>
                </a:lnTo>
                <a:lnTo>
                  <a:pt x="33" y="64"/>
                </a:lnTo>
                <a:lnTo>
                  <a:pt x="31" y="64"/>
                </a:lnTo>
                <a:lnTo>
                  <a:pt x="28" y="61"/>
                </a:lnTo>
                <a:lnTo>
                  <a:pt x="24" y="61"/>
                </a:lnTo>
                <a:lnTo>
                  <a:pt x="22" y="61"/>
                </a:lnTo>
                <a:lnTo>
                  <a:pt x="22" y="59"/>
                </a:lnTo>
                <a:lnTo>
                  <a:pt x="20" y="59"/>
                </a:lnTo>
                <a:lnTo>
                  <a:pt x="17" y="57"/>
                </a:lnTo>
                <a:lnTo>
                  <a:pt x="17" y="55"/>
                </a:lnTo>
                <a:lnTo>
                  <a:pt x="15" y="53"/>
                </a:lnTo>
                <a:lnTo>
                  <a:pt x="15" y="51"/>
                </a:lnTo>
                <a:lnTo>
                  <a:pt x="13" y="49"/>
                </a:lnTo>
                <a:lnTo>
                  <a:pt x="11" y="47"/>
                </a:lnTo>
                <a:lnTo>
                  <a:pt x="11" y="44"/>
                </a:lnTo>
                <a:lnTo>
                  <a:pt x="11" y="40"/>
                </a:lnTo>
                <a:lnTo>
                  <a:pt x="8" y="38"/>
                </a:lnTo>
                <a:lnTo>
                  <a:pt x="8" y="36"/>
                </a:lnTo>
                <a:lnTo>
                  <a:pt x="8" y="32"/>
                </a:lnTo>
                <a:lnTo>
                  <a:pt x="11" y="30"/>
                </a:lnTo>
                <a:lnTo>
                  <a:pt x="11" y="27"/>
                </a:lnTo>
                <a:lnTo>
                  <a:pt x="11" y="23"/>
                </a:lnTo>
                <a:lnTo>
                  <a:pt x="13" y="21"/>
                </a:lnTo>
                <a:lnTo>
                  <a:pt x="13" y="19"/>
                </a:lnTo>
                <a:lnTo>
                  <a:pt x="15" y="19"/>
                </a:lnTo>
                <a:lnTo>
                  <a:pt x="15" y="17"/>
                </a:lnTo>
                <a:lnTo>
                  <a:pt x="17" y="15"/>
                </a:lnTo>
                <a:lnTo>
                  <a:pt x="20" y="15"/>
                </a:lnTo>
                <a:lnTo>
                  <a:pt x="22" y="13"/>
                </a:lnTo>
                <a:lnTo>
                  <a:pt x="22" y="11"/>
                </a:lnTo>
                <a:lnTo>
                  <a:pt x="24" y="11"/>
                </a:lnTo>
                <a:lnTo>
                  <a:pt x="26" y="8"/>
                </a:lnTo>
                <a:lnTo>
                  <a:pt x="28" y="8"/>
                </a:lnTo>
                <a:lnTo>
                  <a:pt x="33" y="8"/>
                </a:lnTo>
                <a:lnTo>
                  <a:pt x="35" y="8"/>
                </a:lnTo>
                <a:lnTo>
                  <a:pt x="37" y="8"/>
                </a:lnTo>
                <a:lnTo>
                  <a:pt x="40" y="11"/>
                </a:lnTo>
                <a:lnTo>
                  <a:pt x="42" y="11"/>
                </a:lnTo>
                <a:lnTo>
                  <a:pt x="42" y="13"/>
                </a:lnTo>
                <a:lnTo>
                  <a:pt x="44" y="13"/>
                </a:lnTo>
                <a:lnTo>
                  <a:pt x="46" y="15"/>
                </a:lnTo>
                <a:lnTo>
                  <a:pt x="48" y="17"/>
                </a:lnTo>
                <a:lnTo>
                  <a:pt x="48" y="19"/>
                </a:lnTo>
                <a:lnTo>
                  <a:pt x="51" y="19"/>
                </a:lnTo>
                <a:lnTo>
                  <a:pt x="51" y="21"/>
                </a:lnTo>
                <a:lnTo>
                  <a:pt x="60" y="21"/>
                </a:lnTo>
                <a:lnTo>
                  <a:pt x="60" y="19"/>
                </a:lnTo>
                <a:lnTo>
                  <a:pt x="57" y="17"/>
                </a:lnTo>
                <a:lnTo>
                  <a:pt x="57" y="15"/>
                </a:lnTo>
                <a:lnTo>
                  <a:pt x="55" y="13"/>
                </a:lnTo>
                <a:lnTo>
                  <a:pt x="55" y="11"/>
                </a:lnTo>
                <a:lnTo>
                  <a:pt x="53" y="8"/>
                </a:lnTo>
                <a:lnTo>
                  <a:pt x="53" y="6"/>
                </a:lnTo>
                <a:lnTo>
                  <a:pt x="48" y="4"/>
                </a:lnTo>
                <a:lnTo>
                  <a:pt x="44" y="2"/>
                </a:lnTo>
                <a:lnTo>
                  <a:pt x="42" y="2"/>
                </a:lnTo>
                <a:lnTo>
                  <a:pt x="40" y="2"/>
                </a:lnTo>
                <a:lnTo>
                  <a:pt x="37" y="2"/>
                </a:lnTo>
                <a:lnTo>
                  <a:pt x="35" y="0"/>
                </a:lnTo>
                <a:lnTo>
                  <a:pt x="33" y="0"/>
                </a:lnTo>
                <a:lnTo>
                  <a:pt x="31" y="0"/>
                </a:lnTo>
                <a:lnTo>
                  <a:pt x="28" y="0"/>
                </a:lnTo>
                <a:lnTo>
                  <a:pt x="26" y="2"/>
                </a:lnTo>
                <a:lnTo>
                  <a:pt x="24" y="2"/>
                </a:lnTo>
                <a:lnTo>
                  <a:pt x="22" y="2"/>
                </a:lnTo>
                <a:lnTo>
                  <a:pt x="20" y="2"/>
                </a:lnTo>
                <a:lnTo>
                  <a:pt x="17" y="4"/>
                </a:lnTo>
                <a:lnTo>
                  <a:pt x="15" y="4"/>
                </a:lnTo>
                <a:lnTo>
                  <a:pt x="15" y="6"/>
                </a:lnTo>
                <a:lnTo>
                  <a:pt x="13" y="6"/>
                </a:lnTo>
                <a:lnTo>
                  <a:pt x="11" y="8"/>
                </a:lnTo>
                <a:lnTo>
                  <a:pt x="8" y="8"/>
                </a:lnTo>
                <a:lnTo>
                  <a:pt x="8" y="11"/>
                </a:lnTo>
                <a:lnTo>
                  <a:pt x="6" y="13"/>
                </a:lnTo>
                <a:lnTo>
                  <a:pt x="6" y="15"/>
                </a:lnTo>
                <a:lnTo>
                  <a:pt x="4" y="15"/>
                </a:lnTo>
                <a:lnTo>
                  <a:pt x="4" y="17"/>
                </a:lnTo>
                <a:lnTo>
                  <a:pt x="4" y="19"/>
                </a:lnTo>
                <a:lnTo>
                  <a:pt x="2" y="21"/>
                </a:lnTo>
                <a:lnTo>
                  <a:pt x="2" y="23"/>
                </a:lnTo>
                <a:lnTo>
                  <a:pt x="2" y="25"/>
                </a:lnTo>
                <a:lnTo>
                  <a:pt x="0" y="27"/>
                </a:lnTo>
                <a:lnTo>
                  <a:pt x="0" y="30"/>
                </a:lnTo>
                <a:lnTo>
                  <a:pt x="0" y="32"/>
                </a:lnTo>
                <a:lnTo>
                  <a:pt x="0" y="34"/>
                </a:lnTo>
                <a:lnTo>
                  <a:pt x="0" y="36"/>
                </a:lnTo>
                <a:lnTo>
                  <a:pt x="0" y="38"/>
                </a:lnTo>
                <a:lnTo>
                  <a:pt x="0" y="40"/>
                </a:lnTo>
                <a:lnTo>
                  <a:pt x="0" y="42"/>
                </a:lnTo>
                <a:lnTo>
                  <a:pt x="2" y="44"/>
                </a:lnTo>
                <a:lnTo>
                  <a:pt x="2" y="47"/>
                </a:lnTo>
                <a:lnTo>
                  <a:pt x="2" y="49"/>
                </a:lnTo>
                <a:lnTo>
                  <a:pt x="4" y="51"/>
                </a:lnTo>
                <a:lnTo>
                  <a:pt x="4" y="53"/>
                </a:lnTo>
                <a:lnTo>
                  <a:pt x="4" y="55"/>
                </a:lnTo>
                <a:lnTo>
                  <a:pt x="6" y="57"/>
                </a:lnTo>
                <a:lnTo>
                  <a:pt x="6" y="59"/>
                </a:lnTo>
                <a:lnTo>
                  <a:pt x="8" y="61"/>
                </a:lnTo>
                <a:lnTo>
                  <a:pt x="8" y="64"/>
                </a:lnTo>
                <a:lnTo>
                  <a:pt x="11" y="64"/>
                </a:lnTo>
                <a:lnTo>
                  <a:pt x="13" y="66"/>
                </a:lnTo>
                <a:lnTo>
                  <a:pt x="15" y="66"/>
                </a:lnTo>
                <a:lnTo>
                  <a:pt x="17" y="68"/>
                </a:lnTo>
                <a:lnTo>
                  <a:pt x="20" y="68"/>
                </a:lnTo>
                <a:lnTo>
                  <a:pt x="22" y="68"/>
                </a:lnTo>
                <a:lnTo>
                  <a:pt x="24" y="70"/>
                </a:lnTo>
                <a:lnTo>
                  <a:pt x="26" y="70"/>
                </a:lnTo>
                <a:lnTo>
                  <a:pt x="28" y="70"/>
                </a:lnTo>
                <a:lnTo>
                  <a:pt x="31" y="70"/>
                </a:lnTo>
                <a:lnTo>
                  <a:pt x="35" y="70"/>
                </a:lnTo>
                <a:lnTo>
                  <a:pt x="37" y="70"/>
                </a:lnTo>
                <a:lnTo>
                  <a:pt x="40" y="68"/>
                </a:lnTo>
                <a:lnTo>
                  <a:pt x="42" y="68"/>
                </a:lnTo>
                <a:lnTo>
                  <a:pt x="44" y="68"/>
                </a:lnTo>
                <a:lnTo>
                  <a:pt x="48" y="66"/>
                </a:lnTo>
                <a:lnTo>
                  <a:pt x="51" y="66"/>
                </a:lnTo>
                <a:lnTo>
                  <a:pt x="53" y="64"/>
                </a:lnTo>
                <a:lnTo>
                  <a:pt x="53" y="61"/>
                </a:lnTo>
                <a:lnTo>
                  <a:pt x="55" y="59"/>
                </a:lnTo>
                <a:lnTo>
                  <a:pt x="57" y="57"/>
                </a:lnTo>
                <a:lnTo>
                  <a:pt x="57" y="55"/>
                </a:lnTo>
                <a:lnTo>
                  <a:pt x="57" y="53"/>
                </a:lnTo>
                <a:lnTo>
                  <a:pt x="60" y="51"/>
                </a:lnTo>
                <a:lnTo>
                  <a:pt x="60" y="47"/>
                </a:lnTo>
                <a:lnTo>
                  <a:pt x="60" y="44"/>
                </a:lnTo>
                <a:lnTo>
                  <a:pt x="53" y="44"/>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7" name="Google Shape;227;p14"/>
          <p:cNvSpPr/>
          <p:nvPr/>
        </p:nvSpPr>
        <p:spPr>
          <a:xfrm>
            <a:off x="715963" y="2401888"/>
            <a:ext cx="84137" cy="104775"/>
          </a:xfrm>
          <a:custGeom>
            <a:rect b="b" l="l" r="r" t="t"/>
            <a:pathLst>
              <a:path extrusionOk="0" h="66" w="53">
                <a:moveTo>
                  <a:pt x="0" y="66"/>
                </a:moveTo>
                <a:lnTo>
                  <a:pt x="9" y="66"/>
                </a:lnTo>
                <a:lnTo>
                  <a:pt x="9" y="36"/>
                </a:lnTo>
                <a:lnTo>
                  <a:pt x="44" y="36"/>
                </a:lnTo>
                <a:lnTo>
                  <a:pt x="44" y="66"/>
                </a:lnTo>
                <a:lnTo>
                  <a:pt x="53" y="66"/>
                </a:lnTo>
                <a:lnTo>
                  <a:pt x="53" y="0"/>
                </a:lnTo>
                <a:lnTo>
                  <a:pt x="44" y="0"/>
                </a:lnTo>
                <a:lnTo>
                  <a:pt x="44" y="28"/>
                </a:lnTo>
                <a:lnTo>
                  <a:pt x="9" y="28"/>
                </a:lnTo>
                <a:lnTo>
                  <a:pt x="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8" name="Google Shape;228;p14"/>
          <p:cNvSpPr/>
          <p:nvPr/>
        </p:nvSpPr>
        <p:spPr>
          <a:xfrm>
            <a:off x="823913" y="2401888"/>
            <a:ext cx="77787" cy="104775"/>
          </a:xfrm>
          <a:custGeom>
            <a:rect b="b" l="l" r="r" t="t"/>
            <a:pathLst>
              <a:path extrusionOk="0" h="66" w="49">
                <a:moveTo>
                  <a:pt x="0" y="66"/>
                </a:moveTo>
                <a:lnTo>
                  <a:pt x="49" y="66"/>
                </a:lnTo>
                <a:lnTo>
                  <a:pt x="49" y="57"/>
                </a:lnTo>
                <a:lnTo>
                  <a:pt x="9" y="57"/>
                </a:lnTo>
                <a:lnTo>
                  <a:pt x="9" y="36"/>
                </a:lnTo>
                <a:lnTo>
                  <a:pt x="45" y="36"/>
                </a:lnTo>
                <a:lnTo>
                  <a:pt x="45" y="30"/>
                </a:lnTo>
                <a:lnTo>
                  <a:pt x="9" y="30"/>
                </a:lnTo>
                <a:lnTo>
                  <a:pt x="9" y="9"/>
                </a:lnTo>
                <a:lnTo>
                  <a:pt x="49" y="9"/>
                </a:lnTo>
                <a:lnTo>
                  <a:pt x="4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29" name="Google Shape;229;p14"/>
          <p:cNvSpPr/>
          <p:nvPr/>
        </p:nvSpPr>
        <p:spPr>
          <a:xfrm>
            <a:off x="915988" y="2398713"/>
            <a:ext cx="92075" cy="111125"/>
          </a:xfrm>
          <a:custGeom>
            <a:rect b="b" l="l" r="r" t="t"/>
            <a:pathLst>
              <a:path extrusionOk="0" h="70" w="58">
                <a:moveTo>
                  <a:pt x="51" y="44"/>
                </a:moveTo>
                <a:lnTo>
                  <a:pt x="51" y="47"/>
                </a:lnTo>
                <a:lnTo>
                  <a:pt x="51" y="49"/>
                </a:lnTo>
                <a:lnTo>
                  <a:pt x="51" y="51"/>
                </a:lnTo>
                <a:lnTo>
                  <a:pt x="49" y="53"/>
                </a:lnTo>
                <a:lnTo>
                  <a:pt x="47" y="55"/>
                </a:lnTo>
                <a:lnTo>
                  <a:pt x="45" y="57"/>
                </a:lnTo>
                <a:lnTo>
                  <a:pt x="45" y="59"/>
                </a:lnTo>
                <a:lnTo>
                  <a:pt x="42" y="59"/>
                </a:lnTo>
                <a:lnTo>
                  <a:pt x="40" y="61"/>
                </a:lnTo>
                <a:lnTo>
                  <a:pt x="38" y="61"/>
                </a:lnTo>
                <a:lnTo>
                  <a:pt x="36" y="64"/>
                </a:lnTo>
                <a:lnTo>
                  <a:pt x="31" y="64"/>
                </a:lnTo>
                <a:lnTo>
                  <a:pt x="27" y="64"/>
                </a:lnTo>
                <a:lnTo>
                  <a:pt x="25" y="61"/>
                </a:lnTo>
                <a:lnTo>
                  <a:pt x="22" y="61"/>
                </a:lnTo>
                <a:lnTo>
                  <a:pt x="20" y="59"/>
                </a:lnTo>
                <a:lnTo>
                  <a:pt x="18" y="59"/>
                </a:lnTo>
                <a:lnTo>
                  <a:pt x="18" y="57"/>
                </a:lnTo>
                <a:lnTo>
                  <a:pt x="16" y="55"/>
                </a:lnTo>
                <a:lnTo>
                  <a:pt x="14" y="53"/>
                </a:lnTo>
                <a:lnTo>
                  <a:pt x="14" y="51"/>
                </a:lnTo>
                <a:lnTo>
                  <a:pt x="11" y="49"/>
                </a:lnTo>
                <a:lnTo>
                  <a:pt x="11" y="47"/>
                </a:lnTo>
                <a:lnTo>
                  <a:pt x="11" y="44"/>
                </a:lnTo>
                <a:lnTo>
                  <a:pt x="9" y="40"/>
                </a:lnTo>
                <a:lnTo>
                  <a:pt x="9" y="38"/>
                </a:lnTo>
                <a:lnTo>
                  <a:pt x="9" y="36"/>
                </a:lnTo>
                <a:lnTo>
                  <a:pt x="9" y="32"/>
                </a:lnTo>
                <a:lnTo>
                  <a:pt x="9" y="30"/>
                </a:lnTo>
                <a:lnTo>
                  <a:pt x="11" y="27"/>
                </a:lnTo>
                <a:lnTo>
                  <a:pt x="11" y="23"/>
                </a:lnTo>
                <a:lnTo>
                  <a:pt x="11" y="21"/>
                </a:lnTo>
                <a:lnTo>
                  <a:pt x="11" y="19"/>
                </a:lnTo>
                <a:lnTo>
                  <a:pt x="14" y="19"/>
                </a:lnTo>
                <a:lnTo>
                  <a:pt x="16" y="17"/>
                </a:lnTo>
                <a:lnTo>
                  <a:pt x="16" y="15"/>
                </a:lnTo>
                <a:lnTo>
                  <a:pt x="18" y="15"/>
                </a:lnTo>
                <a:lnTo>
                  <a:pt x="20" y="13"/>
                </a:lnTo>
                <a:lnTo>
                  <a:pt x="22" y="11"/>
                </a:lnTo>
                <a:lnTo>
                  <a:pt x="25" y="8"/>
                </a:lnTo>
                <a:lnTo>
                  <a:pt x="27" y="8"/>
                </a:lnTo>
                <a:lnTo>
                  <a:pt x="31" y="8"/>
                </a:lnTo>
                <a:lnTo>
                  <a:pt x="36" y="8"/>
                </a:lnTo>
                <a:lnTo>
                  <a:pt x="38" y="11"/>
                </a:lnTo>
                <a:lnTo>
                  <a:pt x="40" y="11"/>
                </a:lnTo>
                <a:lnTo>
                  <a:pt x="42" y="13"/>
                </a:lnTo>
                <a:lnTo>
                  <a:pt x="45" y="13"/>
                </a:lnTo>
                <a:lnTo>
                  <a:pt x="45" y="15"/>
                </a:lnTo>
                <a:lnTo>
                  <a:pt x="47" y="15"/>
                </a:lnTo>
                <a:lnTo>
                  <a:pt x="47" y="17"/>
                </a:lnTo>
                <a:lnTo>
                  <a:pt x="49" y="17"/>
                </a:lnTo>
                <a:lnTo>
                  <a:pt x="49" y="19"/>
                </a:lnTo>
                <a:lnTo>
                  <a:pt x="51" y="19"/>
                </a:lnTo>
                <a:lnTo>
                  <a:pt x="51" y="21"/>
                </a:lnTo>
                <a:lnTo>
                  <a:pt x="58" y="21"/>
                </a:lnTo>
                <a:lnTo>
                  <a:pt x="58" y="19"/>
                </a:lnTo>
                <a:lnTo>
                  <a:pt x="58" y="17"/>
                </a:lnTo>
                <a:lnTo>
                  <a:pt x="56" y="15"/>
                </a:lnTo>
                <a:lnTo>
                  <a:pt x="56" y="13"/>
                </a:lnTo>
                <a:lnTo>
                  <a:pt x="53" y="11"/>
                </a:lnTo>
                <a:lnTo>
                  <a:pt x="53" y="8"/>
                </a:lnTo>
                <a:lnTo>
                  <a:pt x="51" y="6"/>
                </a:lnTo>
                <a:lnTo>
                  <a:pt x="49" y="4"/>
                </a:lnTo>
                <a:lnTo>
                  <a:pt x="47" y="4"/>
                </a:lnTo>
                <a:lnTo>
                  <a:pt x="45" y="2"/>
                </a:lnTo>
                <a:lnTo>
                  <a:pt x="42" y="2"/>
                </a:lnTo>
                <a:lnTo>
                  <a:pt x="40" y="2"/>
                </a:lnTo>
                <a:lnTo>
                  <a:pt x="38" y="2"/>
                </a:lnTo>
                <a:lnTo>
                  <a:pt x="34" y="0"/>
                </a:lnTo>
                <a:lnTo>
                  <a:pt x="31" y="0"/>
                </a:lnTo>
                <a:lnTo>
                  <a:pt x="29" y="0"/>
                </a:lnTo>
                <a:lnTo>
                  <a:pt x="27" y="0"/>
                </a:lnTo>
                <a:lnTo>
                  <a:pt x="25" y="2"/>
                </a:lnTo>
                <a:lnTo>
                  <a:pt x="22" y="2"/>
                </a:lnTo>
                <a:lnTo>
                  <a:pt x="20" y="2"/>
                </a:lnTo>
                <a:lnTo>
                  <a:pt x="18" y="2"/>
                </a:lnTo>
                <a:lnTo>
                  <a:pt x="18" y="4"/>
                </a:lnTo>
                <a:lnTo>
                  <a:pt x="16" y="4"/>
                </a:lnTo>
                <a:lnTo>
                  <a:pt x="14" y="4"/>
                </a:lnTo>
                <a:lnTo>
                  <a:pt x="14" y="6"/>
                </a:lnTo>
                <a:lnTo>
                  <a:pt x="11" y="6"/>
                </a:lnTo>
                <a:lnTo>
                  <a:pt x="11" y="8"/>
                </a:lnTo>
                <a:lnTo>
                  <a:pt x="9" y="8"/>
                </a:lnTo>
                <a:lnTo>
                  <a:pt x="9" y="11"/>
                </a:lnTo>
                <a:lnTo>
                  <a:pt x="7" y="13"/>
                </a:lnTo>
                <a:lnTo>
                  <a:pt x="5" y="15"/>
                </a:lnTo>
                <a:lnTo>
                  <a:pt x="5" y="17"/>
                </a:lnTo>
                <a:lnTo>
                  <a:pt x="5" y="19"/>
                </a:lnTo>
                <a:lnTo>
                  <a:pt x="2" y="19"/>
                </a:lnTo>
                <a:lnTo>
                  <a:pt x="2" y="21"/>
                </a:lnTo>
                <a:lnTo>
                  <a:pt x="0" y="23"/>
                </a:lnTo>
                <a:lnTo>
                  <a:pt x="0" y="25"/>
                </a:lnTo>
                <a:lnTo>
                  <a:pt x="0" y="27"/>
                </a:lnTo>
                <a:lnTo>
                  <a:pt x="0" y="30"/>
                </a:lnTo>
                <a:lnTo>
                  <a:pt x="0" y="32"/>
                </a:lnTo>
                <a:lnTo>
                  <a:pt x="0" y="34"/>
                </a:lnTo>
                <a:lnTo>
                  <a:pt x="0" y="36"/>
                </a:lnTo>
                <a:lnTo>
                  <a:pt x="0" y="38"/>
                </a:lnTo>
                <a:lnTo>
                  <a:pt x="0" y="40"/>
                </a:lnTo>
                <a:lnTo>
                  <a:pt x="0" y="42"/>
                </a:lnTo>
                <a:lnTo>
                  <a:pt x="0" y="44"/>
                </a:lnTo>
                <a:lnTo>
                  <a:pt x="0" y="47"/>
                </a:lnTo>
                <a:lnTo>
                  <a:pt x="2" y="49"/>
                </a:lnTo>
                <a:lnTo>
                  <a:pt x="2" y="51"/>
                </a:lnTo>
                <a:lnTo>
                  <a:pt x="2" y="53"/>
                </a:lnTo>
                <a:lnTo>
                  <a:pt x="5" y="53"/>
                </a:lnTo>
                <a:lnTo>
                  <a:pt x="5" y="55"/>
                </a:lnTo>
                <a:lnTo>
                  <a:pt x="5" y="57"/>
                </a:lnTo>
                <a:lnTo>
                  <a:pt x="7" y="59"/>
                </a:lnTo>
                <a:lnTo>
                  <a:pt x="9" y="61"/>
                </a:lnTo>
                <a:lnTo>
                  <a:pt x="9" y="64"/>
                </a:lnTo>
                <a:lnTo>
                  <a:pt x="11" y="64"/>
                </a:lnTo>
                <a:lnTo>
                  <a:pt x="11" y="66"/>
                </a:lnTo>
                <a:lnTo>
                  <a:pt x="14" y="66"/>
                </a:lnTo>
                <a:lnTo>
                  <a:pt x="16" y="66"/>
                </a:lnTo>
                <a:lnTo>
                  <a:pt x="16" y="68"/>
                </a:lnTo>
                <a:lnTo>
                  <a:pt x="18" y="68"/>
                </a:lnTo>
                <a:lnTo>
                  <a:pt x="20" y="68"/>
                </a:lnTo>
                <a:lnTo>
                  <a:pt x="22" y="68"/>
                </a:lnTo>
                <a:lnTo>
                  <a:pt x="22" y="70"/>
                </a:lnTo>
                <a:lnTo>
                  <a:pt x="25" y="70"/>
                </a:lnTo>
                <a:lnTo>
                  <a:pt x="27" y="70"/>
                </a:lnTo>
                <a:lnTo>
                  <a:pt x="29" y="70"/>
                </a:lnTo>
                <a:lnTo>
                  <a:pt x="34" y="70"/>
                </a:lnTo>
                <a:lnTo>
                  <a:pt x="36" y="70"/>
                </a:lnTo>
                <a:lnTo>
                  <a:pt x="40" y="68"/>
                </a:lnTo>
                <a:lnTo>
                  <a:pt x="42" y="68"/>
                </a:lnTo>
                <a:lnTo>
                  <a:pt x="45" y="68"/>
                </a:lnTo>
                <a:lnTo>
                  <a:pt x="47" y="66"/>
                </a:lnTo>
                <a:lnTo>
                  <a:pt x="51" y="66"/>
                </a:lnTo>
                <a:lnTo>
                  <a:pt x="51" y="64"/>
                </a:lnTo>
                <a:lnTo>
                  <a:pt x="53" y="61"/>
                </a:lnTo>
                <a:lnTo>
                  <a:pt x="53" y="59"/>
                </a:lnTo>
                <a:lnTo>
                  <a:pt x="56" y="57"/>
                </a:lnTo>
                <a:lnTo>
                  <a:pt x="58" y="55"/>
                </a:lnTo>
                <a:lnTo>
                  <a:pt x="58" y="53"/>
                </a:lnTo>
                <a:lnTo>
                  <a:pt x="58" y="51"/>
                </a:lnTo>
                <a:lnTo>
                  <a:pt x="58" y="47"/>
                </a:lnTo>
                <a:lnTo>
                  <a:pt x="58" y="44"/>
                </a:lnTo>
                <a:lnTo>
                  <a:pt x="51" y="44"/>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0" name="Google Shape;230;p14"/>
          <p:cNvSpPr/>
          <p:nvPr/>
        </p:nvSpPr>
        <p:spPr>
          <a:xfrm>
            <a:off x="1025525" y="2401888"/>
            <a:ext cx="88900" cy="104775"/>
          </a:xfrm>
          <a:custGeom>
            <a:rect b="b" l="l" r="r" t="t"/>
            <a:pathLst>
              <a:path extrusionOk="0" h="66" w="56">
                <a:moveTo>
                  <a:pt x="0" y="66"/>
                </a:moveTo>
                <a:lnTo>
                  <a:pt x="9" y="66"/>
                </a:lnTo>
                <a:lnTo>
                  <a:pt x="9" y="42"/>
                </a:lnTo>
                <a:lnTo>
                  <a:pt x="20" y="32"/>
                </a:lnTo>
                <a:lnTo>
                  <a:pt x="44" y="66"/>
                </a:lnTo>
                <a:lnTo>
                  <a:pt x="56" y="66"/>
                </a:lnTo>
                <a:lnTo>
                  <a:pt x="27" y="28"/>
                </a:lnTo>
                <a:lnTo>
                  <a:pt x="56" y="0"/>
                </a:lnTo>
                <a:lnTo>
                  <a:pt x="42" y="0"/>
                </a:lnTo>
                <a:lnTo>
                  <a:pt x="9" y="32"/>
                </a:lnTo>
                <a:lnTo>
                  <a:pt x="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1" name="Google Shape;231;p14"/>
          <p:cNvSpPr/>
          <p:nvPr/>
        </p:nvSpPr>
        <p:spPr>
          <a:xfrm>
            <a:off x="1377950" y="2401888"/>
            <a:ext cx="88900" cy="104775"/>
          </a:xfrm>
          <a:custGeom>
            <a:rect b="b" l="l" r="r" t="t"/>
            <a:pathLst>
              <a:path extrusionOk="0" h="66" w="56">
                <a:moveTo>
                  <a:pt x="0" y="66"/>
                </a:moveTo>
                <a:lnTo>
                  <a:pt x="27" y="66"/>
                </a:lnTo>
                <a:lnTo>
                  <a:pt x="29" y="66"/>
                </a:lnTo>
                <a:lnTo>
                  <a:pt x="31" y="66"/>
                </a:lnTo>
                <a:lnTo>
                  <a:pt x="33" y="66"/>
                </a:lnTo>
                <a:lnTo>
                  <a:pt x="36" y="66"/>
                </a:lnTo>
                <a:lnTo>
                  <a:pt x="38" y="64"/>
                </a:lnTo>
                <a:lnTo>
                  <a:pt x="40" y="64"/>
                </a:lnTo>
                <a:lnTo>
                  <a:pt x="42" y="64"/>
                </a:lnTo>
                <a:lnTo>
                  <a:pt x="44" y="62"/>
                </a:lnTo>
                <a:lnTo>
                  <a:pt x="47" y="59"/>
                </a:lnTo>
                <a:lnTo>
                  <a:pt x="49" y="57"/>
                </a:lnTo>
                <a:lnTo>
                  <a:pt x="49" y="55"/>
                </a:lnTo>
                <a:lnTo>
                  <a:pt x="51" y="53"/>
                </a:lnTo>
                <a:lnTo>
                  <a:pt x="51" y="51"/>
                </a:lnTo>
                <a:lnTo>
                  <a:pt x="53" y="51"/>
                </a:lnTo>
                <a:lnTo>
                  <a:pt x="53" y="49"/>
                </a:lnTo>
                <a:lnTo>
                  <a:pt x="53" y="47"/>
                </a:lnTo>
                <a:lnTo>
                  <a:pt x="53" y="45"/>
                </a:lnTo>
                <a:lnTo>
                  <a:pt x="56" y="42"/>
                </a:lnTo>
                <a:lnTo>
                  <a:pt x="56" y="40"/>
                </a:lnTo>
                <a:lnTo>
                  <a:pt x="56" y="38"/>
                </a:lnTo>
                <a:lnTo>
                  <a:pt x="56" y="36"/>
                </a:lnTo>
                <a:lnTo>
                  <a:pt x="56" y="34"/>
                </a:lnTo>
                <a:lnTo>
                  <a:pt x="56" y="32"/>
                </a:lnTo>
                <a:lnTo>
                  <a:pt x="56" y="30"/>
                </a:lnTo>
                <a:lnTo>
                  <a:pt x="56" y="28"/>
                </a:lnTo>
                <a:lnTo>
                  <a:pt x="56" y="25"/>
                </a:lnTo>
                <a:lnTo>
                  <a:pt x="56" y="23"/>
                </a:lnTo>
                <a:lnTo>
                  <a:pt x="53" y="21"/>
                </a:lnTo>
                <a:lnTo>
                  <a:pt x="53" y="19"/>
                </a:lnTo>
                <a:lnTo>
                  <a:pt x="53" y="17"/>
                </a:lnTo>
                <a:lnTo>
                  <a:pt x="51" y="15"/>
                </a:lnTo>
                <a:lnTo>
                  <a:pt x="51" y="13"/>
                </a:lnTo>
                <a:lnTo>
                  <a:pt x="49" y="13"/>
                </a:lnTo>
                <a:lnTo>
                  <a:pt x="49" y="11"/>
                </a:lnTo>
                <a:lnTo>
                  <a:pt x="49" y="9"/>
                </a:lnTo>
                <a:lnTo>
                  <a:pt x="47" y="9"/>
                </a:lnTo>
                <a:lnTo>
                  <a:pt x="47" y="6"/>
                </a:lnTo>
                <a:lnTo>
                  <a:pt x="44" y="6"/>
                </a:lnTo>
                <a:lnTo>
                  <a:pt x="42" y="4"/>
                </a:lnTo>
                <a:lnTo>
                  <a:pt x="40" y="2"/>
                </a:lnTo>
                <a:lnTo>
                  <a:pt x="38" y="2"/>
                </a:lnTo>
                <a:lnTo>
                  <a:pt x="36" y="2"/>
                </a:lnTo>
                <a:lnTo>
                  <a:pt x="33" y="0"/>
                </a:lnTo>
                <a:lnTo>
                  <a:pt x="31" y="0"/>
                </a:lnTo>
                <a:lnTo>
                  <a:pt x="29" y="0"/>
                </a:lnTo>
                <a:lnTo>
                  <a:pt x="27" y="0"/>
                </a:lnTo>
                <a:lnTo>
                  <a:pt x="0" y="0"/>
                </a:lnTo>
                <a:lnTo>
                  <a:pt x="0" y="66"/>
                </a:lnTo>
                <a:close/>
                <a:moveTo>
                  <a:pt x="27" y="9"/>
                </a:moveTo>
                <a:lnTo>
                  <a:pt x="27" y="9"/>
                </a:lnTo>
                <a:lnTo>
                  <a:pt x="31" y="9"/>
                </a:lnTo>
                <a:lnTo>
                  <a:pt x="33" y="11"/>
                </a:lnTo>
                <a:lnTo>
                  <a:pt x="36" y="13"/>
                </a:lnTo>
                <a:lnTo>
                  <a:pt x="38" y="13"/>
                </a:lnTo>
                <a:lnTo>
                  <a:pt x="40" y="15"/>
                </a:lnTo>
                <a:lnTo>
                  <a:pt x="42" y="17"/>
                </a:lnTo>
                <a:lnTo>
                  <a:pt x="44" y="17"/>
                </a:lnTo>
                <a:lnTo>
                  <a:pt x="44" y="19"/>
                </a:lnTo>
                <a:lnTo>
                  <a:pt x="47" y="23"/>
                </a:lnTo>
                <a:lnTo>
                  <a:pt x="47" y="25"/>
                </a:lnTo>
                <a:lnTo>
                  <a:pt x="47" y="28"/>
                </a:lnTo>
                <a:lnTo>
                  <a:pt x="47" y="30"/>
                </a:lnTo>
                <a:lnTo>
                  <a:pt x="47" y="32"/>
                </a:lnTo>
                <a:lnTo>
                  <a:pt x="47" y="36"/>
                </a:lnTo>
                <a:lnTo>
                  <a:pt x="47" y="38"/>
                </a:lnTo>
                <a:lnTo>
                  <a:pt x="47" y="42"/>
                </a:lnTo>
                <a:lnTo>
                  <a:pt x="47" y="45"/>
                </a:lnTo>
                <a:lnTo>
                  <a:pt x="44" y="47"/>
                </a:lnTo>
                <a:lnTo>
                  <a:pt x="44" y="49"/>
                </a:lnTo>
                <a:lnTo>
                  <a:pt x="42" y="51"/>
                </a:lnTo>
                <a:lnTo>
                  <a:pt x="40" y="51"/>
                </a:lnTo>
                <a:lnTo>
                  <a:pt x="40" y="53"/>
                </a:lnTo>
                <a:lnTo>
                  <a:pt x="38" y="55"/>
                </a:lnTo>
                <a:lnTo>
                  <a:pt x="36" y="55"/>
                </a:lnTo>
                <a:lnTo>
                  <a:pt x="33" y="57"/>
                </a:lnTo>
                <a:lnTo>
                  <a:pt x="31" y="57"/>
                </a:lnTo>
                <a:lnTo>
                  <a:pt x="27" y="57"/>
                </a:lnTo>
                <a:lnTo>
                  <a:pt x="11" y="57"/>
                </a:lnTo>
                <a:lnTo>
                  <a:pt x="11" y="9"/>
                </a:lnTo>
                <a:lnTo>
                  <a:pt x="27" y="9"/>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2" name="Google Shape;232;p14"/>
          <p:cNvSpPr/>
          <p:nvPr/>
        </p:nvSpPr>
        <p:spPr>
          <a:xfrm>
            <a:off x="1473200" y="2401888"/>
            <a:ext cx="98425" cy="104775"/>
          </a:xfrm>
          <a:custGeom>
            <a:rect b="b" l="l" r="r" t="t"/>
            <a:pathLst>
              <a:path extrusionOk="0" h="66" w="62">
                <a:moveTo>
                  <a:pt x="0" y="66"/>
                </a:moveTo>
                <a:lnTo>
                  <a:pt x="11" y="66"/>
                </a:lnTo>
                <a:lnTo>
                  <a:pt x="18" y="47"/>
                </a:lnTo>
                <a:lnTo>
                  <a:pt x="44" y="47"/>
                </a:lnTo>
                <a:lnTo>
                  <a:pt x="51" y="66"/>
                </a:lnTo>
                <a:lnTo>
                  <a:pt x="62" y="66"/>
                </a:lnTo>
                <a:lnTo>
                  <a:pt x="36" y="0"/>
                </a:lnTo>
                <a:lnTo>
                  <a:pt x="24" y="0"/>
                </a:lnTo>
                <a:lnTo>
                  <a:pt x="0" y="66"/>
                </a:lnTo>
                <a:close/>
                <a:moveTo>
                  <a:pt x="20" y="38"/>
                </a:moveTo>
                <a:lnTo>
                  <a:pt x="29" y="11"/>
                </a:lnTo>
                <a:lnTo>
                  <a:pt x="40" y="38"/>
                </a:lnTo>
                <a:lnTo>
                  <a:pt x="20" y="38"/>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3" name="Google Shape;233;p14"/>
          <p:cNvSpPr/>
          <p:nvPr/>
        </p:nvSpPr>
        <p:spPr>
          <a:xfrm>
            <a:off x="1568450" y="2401888"/>
            <a:ext cx="80963" cy="104775"/>
          </a:xfrm>
          <a:custGeom>
            <a:rect b="b" l="l" r="r" t="t"/>
            <a:pathLst>
              <a:path extrusionOk="0" h="66" w="51">
                <a:moveTo>
                  <a:pt x="20" y="66"/>
                </a:moveTo>
                <a:lnTo>
                  <a:pt x="29" y="66"/>
                </a:lnTo>
                <a:lnTo>
                  <a:pt x="29" y="9"/>
                </a:lnTo>
                <a:lnTo>
                  <a:pt x="51" y="9"/>
                </a:lnTo>
                <a:lnTo>
                  <a:pt x="51" y="0"/>
                </a:lnTo>
                <a:lnTo>
                  <a:pt x="0" y="0"/>
                </a:lnTo>
                <a:lnTo>
                  <a:pt x="0" y="9"/>
                </a:lnTo>
                <a:lnTo>
                  <a:pt x="20" y="9"/>
                </a:lnTo>
                <a:lnTo>
                  <a:pt x="2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14"/>
          <p:cNvSpPr/>
          <p:nvPr/>
        </p:nvSpPr>
        <p:spPr>
          <a:xfrm>
            <a:off x="1663700" y="2401888"/>
            <a:ext cx="77788" cy="104775"/>
          </a:xfrm>
          <a:custGeom>
            <a:rect b="b" l="l" r="r" t="t"/>
            <a:pathLst>
              <a:path extrusionOk="0" h="66" w="49">
                <a:moveTo>
                  <a:pt x="0" y="66"/>
                </a:moveTo>
                <a:lnTo>
                  <a:pt x="49" y="66"/>
                </a:lnTo>
                <a:lnTo>
                  <a:pt x="49" y="57"/>
                </a:lnTo>
                <a:lnTo>
                  <a:pt x="9" y="57"/>
                </a:lnTo>
                <a:lnTo>
                  <a:pt x="9" y="36"/>
                </a:lnTo>
                <a:lnTo>
                  <a:pt x="47" y="36"/>
                </a:lnTo>
                <a:lnTo>
                  <a:pt x="47" y="30"/>
                </a:lnTo>
                <a:lnTo>
                  <a:pt x="9" y="30"/>
                </a:lnTo>
                <a:lnTo>
                  <a:pt x="9" y="9"/>
                </a:lnTo>
                <a:lnTo>
                  <a:pt x="49" y="9"/>
                </a:lnTo>
                <a:lnTo>
                  <a:pt x="4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14"/>
          <p:cNvSpPr/>
          <p:nvPr/>
        </p:nvSpPr>
        <p:spPr>
          <a:xfrm>
            <a:off x="2360613" y="2401888"/>
            <a:ext cx="82550" cy="104775"/>
          </a:xfrm>
          <a:custGeom>
            <a:rect b="b" l="l" r="r" t="t"/>
            <a:pathLst>
              <a:path extrusionOk="0" h="66" w="52">
                <a:moveTo>
                  <a:pt x="20" y="66"/>
                </a:moveTo>
                <a:lnTo>
                  <a:pt x="29" y="66"/>
                </a:lnTo>
                <a:lnTo>
                  <a:pt x="29" y="9"/>
                </a:lnTo>
                <a:lnTo>
                  <a:pt x="52" y="9"/>
                </a:lnTo>
                <a:lnTo>
                  <a:pt x="52" y="0"/>
                </a:lnTo>
                <a:lnTo>
                  <a:pt x="0" y="0"/>
                </a:lnTo>
                <a:lnTo>
                  <a:pt x="0" y="9"/>
                </a:lnTo>
                <a:lnTo>
                  <a:pt x="20" y="9"/>
                </a:lnTo>
                <a:lnTo>
                  <a:pt x="2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14"/>
          <p:cNvSpPr/>
          <p:nvPr/>
        </p:nvSpPr>
        <p:spPr>
          <a:xfrm>
            <a:off x="2455863" y="2401888"/>
            <a:ext cx="82550" cy="104775"/>
          </a:xfrm>
          <a:custGeom>
            <a:rect b="b" l="l" r="r" t="t"/>
            <a:pathLst>
              <a:path extrusionOk="0" h="66" w="52">
                <a:moveTo>
                  <a:pt x="0" y="66"/>
                </a:moveTo>
                <a:lnTo>
                  <a:pt x="52" y="66"/>
                </a:lnTo>
                <a:lnTo>
                  <a:pt x="52" y="57"/>
                </a:lnTo>
                <a:lnTo>
                  <a:pt x="9" y="57"/>
                </a:lnTo>
                <a:lnTo>
                  <a:pt x="9" y="36"/>
                </a:lnTo>
                <a:lnTo>
                  <a:pt x="47" y="36"/>
                </a:lnTo>
                <a:lnTo>
                  <a:pt x="47" y="30"/>
                </a:lnTo>
                <a:lnTo>
                  <a:pt x="9" y="30"/>
                </a:lnTo>
                <a:lnTo>
                  <a:pt x="9" y="9"/>
                </a:lnTo>
                <a:lnTo>
                  <a:pt x="49" y="9"/>
                </a:lnTo>
                <a:lnTo>
                  <a:pt x="4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7" name="Google Shape;237;p14"/>
          <p:cNvSpPr/>
          <p:nvPr/>
        </p:nvSpPr>
        <p:spPr>
          <a:xfrm>
            <a:off x="2555875" y="2401888"/>
            <a:ext cx="98425" cy="104775"/>
          </a:xfrm>
          <a:custGeom>
            <a:rect b="b" l="l" r="r" t="t"/>
            <a:pathLst>
              <a:path extrusionOk="0" h="66" w="62">
                <a:moveTo>
                  <a:pt x="6" y="11"/>
                </a:moveTo>
                <a:lnTo>
                  <a:pt x="6" y="13"/>
                </a:lnTo>
                <a:lnTo>
                  <a:pt x="6" y="15"/>
                </a:lnTo>
                <a:lnTo>
                  <a:pt x="6" y="17"/>
                </a:lnTo>
                <a:lnTo>
                  <a:pt x="8" y="17"/>
                </a:lnTo>
                <a:lnTo>
                  <a:pt x="26" y="66"/>
                </a:lnTo>
                <a:lnTo>
                  <a:pt x="35" y="66"/>
                </a:lnTo>
                <a:lnTo>
                  <a:pt x="53" y="17"/>
                </a:lnTo>
                <a:lnTo>
                  <a:pt x="53" y="15"/>
                </a:lnTo>
                <a:lnTo>
                  <a:pt x="53" y="11"/>
                </a:lnTo>
                <a:lnTo>
                  <a:pt x="53" y="66"/>
                </a:lnTo>
                <a:lnTo>
                  <a:pt x="62" y="66"/>
                </a:lnTo>
                <a:lnTo>
                  <a:pt x="62" y="0"/>
                </a:lnTo>
                <a:lnTo>
                  <a:pt x="51" y="0"/>
                </a:lnTo>
                <a:lnTo>
                  <a:pt x="31" y="51"/>
                </a:lnTo>
                <a:lnTo>
                  <a:pt x="31" y="53"/>
                </a:lnTo>
                <a:lnTo>
                  <a:pt x="28" y="57"/>
                </a:lnTo>
                <a:lnTo>
                  <a:pt x="28" y="53"/>
                </a:lnTo>
                <a:lnTo>
                  <a:pt x="28" y="51"/>
                </a:lnTo>
                <a:lnTo>
                  <a:pt x="11" y="0"/>
                </a:lnTo>
                <a:lnTo>
                  <a:pt x="0" y="0"/>
                </a:lnTo>
                <a:lnTo>
                  <a:pt x="0" y="66"/>
                </a:lnTo>
                <a:lnTo>
                  <a:pt x="6" y="66"/>
                </a:lnTo>
                <a:lnTo>
                  <a:pt x="6" y="11"/>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8" name="Google Shape;238;p14"/>
          <p:cNvSpPr/>
          <p:nvPr/>
        </p:nvSpPr>
        <p:spPr>
          <a:xfrm>
            <a:off x="2717800" y="2401888"/>
            <a:ext cx="87313" cy="104775"/>
          </a:xfrm>
          <a:custGeom>
            <a:rect b="b" l="l" r="r" t="t"/>
            <a:pathLst>
              <a:path extrusionOk="0" h="66" w="55">
                <a:moveTo>
                  <a:pt x="0" y="66"/>
                </a:moveTo>
                <a:lnTo>
                  <a:pt x="26" y="66"/>
                </a:lnTo>
                <a:lnTo>
                  <a:pt x="29" y="66"/>
                </a:lnTo>
                <a:lnTo>
                  <a:pt x="31" y="66"/>
                </a:lnTo>
                <a:lnTo>
                  <a:pt x="33" y="66"/>
                </a:lnTo>
                <a:lnTo>
                  <a:pt x="35" y="66"/>
                </a:lnTo>
                <a:lnTo>
                  <a:pt x="37" y="66"/>
                </a:lnTo>
                <a:lnTo>
                  <a:pt x="40" y="64"/>
                </a:lnTo>
                <a:lnTo>
                  <a:pt x="42" y="64"/>
                </a:lnTo>
                <a:lnTo>
                  <a:pt x="44" y="64"/>
                </a:lnTo>
                <a:lnTo>
                  <a:pt x="44" y="62"/>
                </a:lnTo>
                <a:lnTo>
                  <a:pt x="46" y="62"/>
                </a:lnTo>
                <a:lnTo>
                  <a:pt x="46" y="59"/>
                </a:lnTo>
                <a:lnTo>
                  <a:pt x="49" y="59"/>
                </a:lnTo>
                <a:lnTo>
                  <a:pt x="49" y="57"/>
                </a:lnTo>
                <a:lnTo>
                  <a:pt x="51" y="57"/>
                </a:lnTo>
                <a:lnTo>
                  <a:pt x="51" y="55"/>
                </a:lnTo>
                <a:lnTo>
                  <a:pt x="51" y="53"/>
                </a:lnTo>
                <a:lnTo>
                  <a:pt x="53" y="53"/>
                </a:lnTo>
                <a:lnTo>
                  <a:pt x="53" y="51"/>
                </a:lnTo>
                <a:lnTo>
                  <a:pt x="53" y="49"/>
                </a:lnTo>
                <a:lnTo>
                  <a:pt x="53" y="47"/>
                </a:lnTo>
                <a:lnTo>
                  <a:pt x="55" y="45"/>
                </a:lnTo>
                <a:lnTo>
                  <a:pt x="55" y="42"/>
                </a:lnTo>
                <a:lnTo>
                  <a:pt x="55" y="40"/>
                </a:lnTo>
                <a:lnTo>
                  <a:pt x="55" y="38"/>
                </a:lnTo>
                <a:lnTo>
                  <a:pt x="55" y="36"/>
                </a:lnTo>
                <a:lnTo>
                  <a:pt x="55" y="34"/>
                </a:lnTo>
                <a:lnTo>
                  <a:pt x="55" y="32"/>
                </a:lnTo>
                <a:lnTo>
                  <a:pt x="55" y="30"/>
                </a:lnTo>
                <a:lnTo>
                  <a:pt x="55" y="28"/>
                </a:lnTo>
                <a:lnTo>
                  <a:pt x="55" y="25"/>
                </a:lnTo>
                <a:lnTo>
                  <a:pt x="55" y="23"/>
                </a:lnTo>
                <a:lnTo>
                  <a:pt x="55" y="21"/>
                </a:lnTo>
                <a:lnTo>
                  <a:pt x="53" y="19"/>
                </a:lnTo>
                <a:lnTo>
                  <a:pt x="53" y="17"/>
                </a:lnTo>
                <a:lnTo>
                  <a:pt x="53" y="15"/>
                </a:lnTo>
                <a:lnTo>
                  <a:pt x="53" y="13"/>
                </a:lnTo>
                <a:lnTo>
                  <a:pt x="51" y="13"/>
                </a:lnTo>
                <a:lnTo>
                  <a:pt x="51" y="11"/>
                </a:lnTo>
                <a:lnTo>
                  <a:pt x="49" y="9"/>
                </a:lnTo>
                <a:lnTo>
                  <a:pt x="46" y="6"/>
                </a:lnTo>
                <a:lnTo>
                  <a:pt x="44" y="6"/>
                </a:lnTo>
                <a:lnTo>
                  <a:pt x="44" y="4"/>
                </a:lnTo>
                <a:lnTo>
                  <a:pt x="42" y="4"/>
                </a:lnTo>
                <a:lnTo>
                  <a:pt x="40" y="2"/>
                </a:lnTo>
                <a:lnTo>
                  <a:pt x="37" y="2"/>
                </a:lnTo>
                <a:lnTo>
                  <a:pt x="35" y="2"/>
                </a:lnTo>
                <a:lnTo>
                  <a:pt x="35" y="0"/>
                </a:lnTo>
                <a:lnTo>
                  <a:pt x="33" y="0"/>
                </a:lnTo>
                <a:lnTo>
                  <a:pt x="31" y="0"/>
                </a:lnTo>
                <a:lnTo>
                  <a:pt x="29" y="0"/>
                </a:lnTo>
                <a:lnTo>
                  <a:pt x="26" y="0"/>
                </a:lnTo>
                <a:lnTo>
                  <a:pt x="0" y="0"/>
                </a:lnTo>
                <a:lnTo>
                  <a:pt x="0" y="66"/>
                </a:lnTo>
                <a:close/>
                <a:moveTo>
                  <a:pt x="26" y="9"/>
                </a:moveTo>
                <a:lnTo>
                  <a:pt x="29" y="9"/>
                </a:lnTo>
                <a:lnTo>
                  <a:pt x="31" y="9"/>
                </a:lnTo>
                <a:lnTo>
                  <a:pt x="33" y="11"/>
                </a:lnTo>
                <a:lnTo>
                  <a:pt x="35" y="11"/>
                </a:lnTo>
                <a:lnTo>
                  <a:pt x="35" y="13"/>
                </a:lnTo>
                <a:lnTo>
                  <a:pt x="37" y="13"/>
                </a:lnTo>
                <a:lnTo>
                  <a:pt x="40" y="15"/>
                </a:lnTo>
                <a:lnTo>
                  <a:pt x="42" y="15"/>
                </a:lnTo>
                <a:lnTo>
                  <a:pt x="42" y="17"/>
                </a:lnTo>
                <a:lnTo>
                  <a:pt x="44" y="17"/>
                </a:lnTo>
                <a:lnTo>
                  <a:pt x="46" y="19"/>
                </a:lnTo>
                <a:lnTo>
                  <a:pt x="46" y="23"/>
                </a:lnTo>
                <a:lnTo>
                  <a:pt x="46" y="25"/>
                </a:lnTo>
                <a:lnTo>
                  <a:pt x="46" y="28"/>
                </a:lnTo>
                <a:lnTo>
                  <a:pt x="46" y="30"/>
                </a:lnTo>
                <a:lnTo>
                  <a:pt x="46" y="32"/>
                </a:lnTo>
                <a:lnTo>
                  <a:pt x="46" y="36"/>
                </a:lnTo>
                <a:lnTo>
                  <a:pt x="46" y="38"/>
                </a:lnTo>
                <a:lnTo>
                  <a:pt x="46" y="42"/>
                </a:lnTo>
                <a:lnTo>
                  <a:pt x="46" y="45"/>
                </a:lnTo>
                <a:lnTo>
                  <a:pt x="46" y="47"/>
                </a:lnTo>
                <a:lnTo>
                  <a:pt x="44" y="49"/>
                </a:lnTo>
                <a:lnTo>
                  <a:pt x="44" y="51"/>
                </a:lnTo>
                <a:lnTo>
                  <a:pt x="42" y="51"/>
                </a:lnTo>
                <a:lnTo>
                  <a:pt x="40" y="53"/>
                </a:lnTo>
                <a:lnTo>
                  <a:pt x="37" y="55"/>
                </a:lnTo>
                <a:lnTo>
                  <a:pt x="35" y="57"/>
                </a:lnTo>
                <a:lnTo>
                  <a:pt x="33" y="57"/>
                </a:lnTo>
                <a:lnTo>
                  <a:pt x="31" y="57"/>
                </a:lnTo>
                <a:lnTo>
                  <a:pt x="29" y="57"/>
                </a:lnTo>
                <a:lnTo>
                  <a:pt x="26" y="57"/>
                </a:lnTo>
                <a:lnTo>
                  <a:pt x="11" y="57"/>
                </a:lnTo>
                <a:lnTo>
                  <a:pt x="11" y="9"/>
                </a:lnTo>
                <a:lnTo>
                  <a:pt x="26" y="9"/>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9" name="Google Shape;239;p14"/>
          <p:cNvSpPr/>
          <p:nvPr/>
        </p:nvSpPr>
        <p:spPr>
          <a:xfrm>
            <a:off x="2827338" y="2401888"/>
            <a:ext cx="76200" cy="104775"/>
          </a:xfrm>
          <a:custGeom>
            <a:rect b="b" l="l" r="r" t="t"/>
            <a:pathLst>
              <a:path extrusionOk="0" h="66" w="48">
                <a:moveTo>
                  <a:pt x="0" y="66"/>
                </a:moveTo>
                <a:lnTo>
                  <a:pt x="48" y="66"/>
                </a:lnTo>
                <a:lnTo>
                  <a:pt x="48" y="57"/>
                </a:lnTo>
                <a:lnTo>
                  <a:pt x="8" y="57"/>
                </a:lnTo>
                <a:lnTo>
                  <a:pt x="8" y="36"/>
                </a:lnTo>
                <a:lnTo>
                  <a:pt x="44" y="36"/>
                </a:lnTo>
                <a:lnTo>
                  <a:pt x="44" y="30"/>
                </a:lnTo>
                <a:lnTo>
                  <a:pt x="8" y="30"/>
                </a:lnTo>
                <a:lnTo>
                  <a:pt x="8" y="9"/>
                </a:lnTo>
                <a:lnTo>
                  <a:pt x="48" y="9"/>
                </a:lnTo>
                <a:lnTo>
                  <a:pt x="48"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 name="Google Shape;240;p14"/>
          <p:cNvSpPr/>
          <p:nvPr/>
        </p:nvSpPr>
        <p:spPr>
          <a:xfrm>
            <a:off x="2917825" y="2398713"/>
            <a:ext cx="85725" cy="111125"/>
          </a:xfrm>
          <a:custGeom>
            <a:rect b="b" l="l" r="r" t="t"/>
            <a:pathLst>
              <a:path extrusionOk="0" h="70" w="54">
                <a:moveTo>
                  <a:pt x="0" y="47"/>
                </a:moveTo>
                <a:lnTo>
                  <a:pt x="0" y="49"/>
                </a:lnTo>
                <a:lnTo>
                  <a:pt x="0" y="53"/>
                </a:lnTo>
                <a:lnTo>
                  <a:pt x="3" y="57"/>
                </a:lnTo>
                <a:lnTo>
                  <a:pt x="3" y="59"/>
                </a:lnTo>
                <a:lnTo>
                  <a:pt x="5" y="61"/>
                </a:lnTo>
                <a:lnTo>
                  <a:pt x="5" y="64"/>
                </a:lnTo>
                <a:lnTo>
                  <a:pt x="7" y="66"/>
                </a:lnTo>
                <a:lnTo>
                  <a:pt x="9" y="66"/>
                </a:lnTo>
                <a:lnTo>
                  <a:pt x="11" y="68"/>
                </a:lnTo>
                <a:lnTo>
                  <a:pt x="14" y="68"/>
                </a:lnTo>
                <a:lnTo>
                  <a:pt x="16" y="68"/>
                </a:lnTo>
                <a:lnTo>
                  <a:pt x="18" y="68"/>
                </a:lnTo>
                <a:lnTo>
                  <a:pt x="20" y="70"/>
                </a:lnTo>
                <a:lnTo>
                  <a:pt x="22" y="70"/>
                </a:lnTo>
                <a:lnTo>
                  <a:pt x="27" y="70"/>
                </a:lnTo>
                <a:lnTo>
                  <a:pt x="29" y="70"/>
                </a:lnTo>
                <a:lnTo>
                  <a:pt x="31" y="70"/>
                </a:lnTo>
                <a:lnTo>
                  <a:pt x="34" y="68"/>
                </a:lnTo>
                <a:lnTo>
                  <a:pt x="36" y="68"/>
                </a:lnTo>
                <a:lnTo>
                  <a:pt x="40" y="68"/>
                </a:lnTo>
                <a:lnTo>
                  <a:pt x="42" y="68"/>
                </a:lnTo>
                <a:lnTo>
                  <a:pt x="45" y="66"/>
                </a:lnTo>
                <a:lnTo>
                  <a:pt x="47" y="66"/>
                </a:lnTo>
                <a:lnTo>
                  <a:pt x="47" y="64"/>
                </a:lnTo>
                <a:lnTo>
                  <a:pt x="49" y="61"/>
                </a:lnTo>
                <a:lnTo>
                  <a:pt x="49" y="59"/>
                </a:lnTo>
                <a:lnTo>
                  <a:pt x="51" y="57"/>
                </a:lnTo>
                <a:lnTo>
                  <a:pt x="51" y="55"/>
                </a:lnTo>
                <a:lnTo>
                  <a:pt x="54" y="53"/>
                </a:lnTo>
                <a:lnTo>
                  <a:pt x="54" y="51"/>
                </a:lnTo>
                <a:lnTo>
                  <a:pt x="54" y="49"/>
                </a:lnTo>
                <a:lnTo>
                  <a:pt x="54" y="47"/>
                </a:lnTo>
                <a:lnTo>
                  <a:pt x="54" y="44"/>
                </a:lnTo>
                <a:lnTo>
                  <a:pt x="51" y="42"/>
                </a:lnTo>
                <a:lnTo>
                  <a:pt x="51" y="40"/>
                </a:lnTo>
                <a:lnTo>
                  <a:pt x="49" y="40"/>
                </a:lnTo>
                <a:lnTo>
                  <a:pt x="49" y="38"/>
                </a:lnTo>
                <a:lnTo>
                  <a:pt x="47" y="36"/>
                </a:lnTo>
                <a:lnTo>
                  <a:pt x="45" y="34"/>
                </a:lnTo>
                <a:lnTo>
                  <a:pt x="42" y="34"/>
                </a:lnTo>
                <a:lnTo>
                  <a:pt x="40" y="34"/>
                </a:lnTo>
                <a:lnTo>
                  <a:pt x="38" y="32"/>
                </a:lnTo>
                <a:lnTo>
                  <a:pt x="36" y="32"/>
                </a:lnTo>
                <a:lnTo>
                  <a:pt x="34" y="32"/>
                </a:lnTo>
                <a:lnTo>
                  <a:pt x="31" y="32"/>
                </a:lnTo>
                <a:lnTo>
                  <a:pt x="29" y="32"/>
                </a:lnTo>
                <a:lnTo>
                  <a:pt x="27" y="30"/>
                </a:lnTo>
                <a:lnTo>
                  <a:pt x="25" y="30"/>
                </a:lnTo>
                <a:lnTo>
                  <a:pt x="22" y="30"/>
                </a:lnTo>
                <a:lnTo>
                  <a:pt x="20" y="27"/>
                </a:lnTo>
                <a:lnTo>
                  <a:pt x="18" y="27"/>
                </a:lnTo>
                <a:lnTo>
                  <a:pt x="16" y="27"/>
                </a:lnTo>
                <a:lnTo>
                  <a:pt x="14" y="27"/>
                </a:lnTo>
                <a:lnTo>
                  <a:pt x="14" y="25"/>
                </a:lnTo>
                <a:lnTo>
                  <a:pt x="11" y="23"/>
                </a:lnTo>
                <a:lnTo>
                  <a:pt x="11" y="21"/>
                </a:lnTo>
                <a:lnTo>
                  <a:pt x="11" y="19"/>
                </a:lnTo>
                <a:lnTo>
                  <a:pt x="11" y="17"/>
                </a:lnTo>
                <a:lnTo>
                  <a:pt x="11" y="15"/>
                </a:lnTo>
                <a:lnTo>
                  <a:pt x="14" y="15"/>
                </a:lnTo>
                <a:lnTo>
                  <a:pt x="14" y="13"/>
                </a:lnTo>
                <a:lnTo>
                  <a:pt x="16" y="11"/>
                </a:lnTo>
                <a:lnTo>
                  <a:pt x="18" y="11"/>
                </a:lnTo>
                <a:lnTo>
                  <a:pt x="20" y="8"/>
                </a:lnTo>
                <a:lnTo>
                  <a:pt x="22" y="8"/>
                </a:lnTo>
                <a:lnTo>
                  <a:pt x="25" y="8"/>
                </a:lnTo>
                <a:lnTo>
                  <a:pt x="27" y="8"/>
                </a:lnTo>
                <a:lnTo>
                  <a:pt x="29" y="8"/>
                </a:lnTo>
                <a:lnTo>
                  <a:pt x="31" y="8"/>
                </a:lnTo>
                <a:lnTo>
                  <a:pt x="34" y="11"/>
                </a:lnTo>
                <a:lnTo>
                  <a:pt x="36" y="13"/>
                </a:lnTo>
                <a:lnTo>
                  <a:pt x="38" y="15"/>
                </a:lnTo>
                <a:lnTo>
                  <a:pt x="40" y="15"/>
                </a:lnTo>
                <a:lnTo>
                  <a:pt x="40" y="17"/>
                </a:lnTo>
                <a:lnTo>
                  <a:pt x="40" y="19"/>
                </a:lnTo>
                <a:lnTo>
                  <a:pt x="40" y="21"/>
                </a:lnTo>
                <a:lnTo>
                  <a:pt x="42" y="21"/>
                </a:lnTo>
                <a:lnTo>
                  <a:pt x="51" y="21"/>
                </a:lnTo>
                <a:lnTo>
                  <a:pt x="51" y="19"/>
                </a:lnTo>
                <a:lnTo>
                  <a:pt x="49" y="15"/>
                </a:lnTo>
                <a:lnTo>
                  <a:pt x="49" y="13"/>
                </a:lnTo>
                <a:lnTo>
                  <a:pt x="47" y="11"/>
                </a:lnTo>
                <a:lnTo>
                  <a:pt x="47" y="8"/>
                </a:lnTo>
                <a:lnTo>
                  <a:pt x="45" y="6"/>
                </a:lnTo>
                <a:lnTo>
                  <a:pt x="42" y="4"/>
                </a:lnTo>
                <a:lnTo>
                  <a:pt x="40" y="4"/>
                </a:lnTo>
                <a:lnTo>
                  <a:pt x="38" y="2"/>
                </a:lnTo>
                <a:lnTo>
                  <a:pt x="36" y="2"/>
                </a:lnTo>
                <a:lnTo>
                  <a:pt x="34" y="2"/>
                </a:lnTo>
                <a:lnTo>
                  <a:pt x="31" y="2"/>
                </a:lnTo>
                <a:lnTo>
                  <a:pt x="29" y="0"/>
                </a:lnTo>
                <a:lnTo>
                  <a:pt x="27" y="0"/>
                </a:lnTo>
                <a:lnTo>
                  <a:pt x="25" y="0"/>
                </a:lnTo>
                <a:lnTo>
                  <a:pt x="20" y="2"/>
                </a:lnTo>
                <a:lnTo>
                  <a:pt x="18" y="2"/>
                </a:lnTo>
                <a:lnTo>
                  <a:pt x="16" y="2"/>
                </a:lnTo>
                <a:lnTo>
                  <a:pt x="14" y="2"/>
                </a:lnTo>
                <a:lnTo>
                  <a:pt x="11" y="4"/>
                </a:lnTo>
                <a:lnTo>
                  <a:pt x="9" y="4"/>
                </a:lnTo>
                <a:lnTo>
                  <a:pt x="9" y="6"/>
                </a:lnTo>
                <a:lnTo>
                  <a:pt x="7" y="8"/>
                </a:lnTo>
                <a:lnTo>
                  <a:pt x="5" y="8"/>
                </a:lnTo>
                <a:lnTo>
                  <a:pt x="5" y="11"/>
                </a:lnTo>
                <a:lnTo>
                  <a:pt x="3" y="13"/>
                </a:lnTo>
                <a:lnTo>
                  <a:pt x="3" y="15"/>
                </a:lnTo>
                <a:lnTo>
                  <a:pt x="3" y="17"/>
                </a:lnTo>
                <a:lnTo>
                  <a:pt x="3" y="19"/>
                </a:lnTo>
                <a:lnTo>
                  <a:pt x="3" y="21"/>
                </a:lnTo>
                <a:lnTo>
                  <a:pt x="3" y="23"/>
                </a:lnTo>
                <a:lnTo>
                  <a:pt x="3" y="25"/>
                </a:lnTo>
                <a:lnTo>
                  <a:pt x="3" y="27"/>
                </a:lnTo>
                <a:lnTo>
                  <a:pt x="5" y="30"/>
                </a:lnTo>
                <a:lnTo>
                  <a:pt x="5" y="32"/>
                </a:lnTo>
                <a:lnTo>
                  <a:pt x="7" y="32"/>
                </a:lnTo>
                <a:lnTo>
                  <a:pt x="9" y="34"/>
                </a:lnTo>
                <a:lnTo>
                  <a:pt x="11" y="34"/>
                </a:lnTo>
                <a:lnTo>
                  <a:pt x="14" y="34"/>
                </a:lnTo>
                <a:lnTo>
                  <a:pt x="14" y="36"/>
                </a:lnTo>
                <a:lnTo>
                  <a:pt x="16" y="36"/>
                </a:lnTo>
                <a:lnTo>
                  <a:pt x="20" y="38"/>
                </a:lnTo>
                <a:lnTo>
                  <a:pt x="22" y="38"/>
                </a:lnTo>
                <a:lnTo>
                  <a:pt x="25" y="38"/>
                </a:lnTo>
                <a:lnTo>
                  <a:pt x="27" y="40"/>
                </a:lnTo>
                <a:lnTo>
                  <a:pt x="29" y="40"/>
                </a:lnTo>
                <a:lnTo>
                  <a:pt x="31" y="40"/>
                </a:lnTo>
                <a:lnTo>
                  <a:pt x="34" y="40"/>
                </a:lnTo>
                <a:lnTo>
                  <a:pt x="36" y="40"/>
                </a:lnTo>
                <a:lnTo>
                  <a:pt x="38" y="42"/>
                </a:lnTo>
                <a:lnTo>
                  <a:pt x="40" y="42"/>
                </a:lnTo>
                <a:lnTo>
                  <a:pt x="40" y="44"/>
                </a:lnTo>
                <a:lnTo>
                  <a:pt x="42" y="47"/>
                </a:lnTo>
                <a:lnTo>
                  <a:pt x="45" y="49"/>
                </a:lnTo>
                <a:lnTo>
                  <a:pt x="45" y="51"/>
                </a:lnTo>
                <a:lnTo>
                  <a:pt x="42" y="53"/>
                </a:lnTo>
                <a:lnTo>
                  <a:pt x="42" y="55"/>
                </a:lnTo>
                <a:lnTo>
                  <a:pt x="42" y="57"/>
                </a:lnTo>
                <a:lnTo>
                  <a:pt x="40" y="57"/>
                </a:lnTo>
                <a:lnTo>
                  <a:pt x="40" y="59"/>
                </a:lnTo>
                <a:lnTo>
                  <a:pt x="38" y="59"/>
                </a:lnTo>
                <a:lnTo>
                  <a:pt x="36" y="61"/>
                </a:lnTo>
                <a:lnTo>
                  <a:pt x="34" y="61"/>
                </a:lnTo>
                <a:lnTo>
                  <a:pt x="31" y="61"/>
                </a:lnTo>
                <a:lnTo>
                  <a:pt x="31" y="64"/>
                </a:lnTo>
                <a:lnTo>
                  <a:pt x="29" y="64"/>
                </a:lnTo>
                <a:lnTo>
                  <a:pt x="27" y="64"/>
                </a:lnTo>
                <a:lnTo>
                  <a:pt x="25" y="64"/>
                </a:lnTo>
                <a:lnTo>
                  <a:pt x="22" y="64"/>
                </a:lnTo>
                <a:lnTo>
                  <a:pt x="20" y="61"/>
                </a:lnTo>
                <a:lnTo>
                  <a:pt x="18" y="61"/>
                </a:lnTo>
                <a:lnTo>
                  <a:pt x="16" y="61"/>
                </a:lnTo>
                <a:lnTo>
                  <a:pt x="16" y="59"/>
                </a:lnTo>
                <a:lnTo>
                  <a:pt x="14" y="59"/>
                </a:lnTo>
                <a:lnTo>
                  <a:pt x="11" y="57"/>
                </a:lnTo>
                <a:lnTo>
                  <a:pt x="11" y="55"/>
                </a:lnTo>
                <a:lnTo>
                  <a:pt x="11" y="53"/>
                </a:lnTo>
                <a:lnTo>
                  <a:pt x="9" y="53"/>
                </a:lnTo>
                <a:lnTo>
                  <a:pt x="9" y="51"/>
                </a:lnTo>
                <a:lnTo>
                  <a:pt x="9" y="49"/>
                </a:lnTo>
                <a:lnTo>
                  <a:pt x="9" y="47"/>
                </a:lnTo>
                <a:lnTo>
                  <a:pt x="0" y="47"/>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1" name="Google Shape;241;p14"/>
          <p:cNvSpPr/>
          <p:nvPr/>
        </p:nvSpPr>
        <p:spPr>
          <a:xfrm>
            <a:off x="3013075" y="2398713"/>
            <a:ext cx="95250" cy="111125"/>
          </a:xfrm>
          <a:custGeom>
            <a:rect b="b" l="l" r="r" t="t"/>
            <a:pathLst>
              <a:path extrusionOk="0" h="70" w="60">
                <a:moveTo>
                  <a:pt x="51" y="44"/>
                </a:moveTo>
                <a:lnTo>
                  <a:pt x="51" y="47"/>
                </a:lnTo>
                <a:lnTo>
                  <a:pt x="51" y="49"/>
                </a:lnTo>
                <a:lnTo>
                  <a:pt x="51" y="51"/>
                </a:lnTo>
                <a:lnTo>
                  <a:pt x="49" y="51"/>
                </a:lnTo>
                <a:lnTo>
                  <a:pt x="49" y="53"/>
                </a:lnTo>
                <a:lnTo>
                  <a:pt x="47" y="55"/>
                </a:lnTo>
                <a:lnTo>
                  <a:pt x="47" y="57"/>
                </a:lnTo>
                <a:lnTo>
                  <a:pt x="45" y="59"/>
                </a:lnTo>
                <a:lnTo>
                  <a:pt x="42" y="59"/>
                </a:lnTo>
                <a:lnTo>
                  <a:pt x="40" y="61"/>
                </a:lnTo>
                <a:lnTo>
                  <a:pt x="38" y="61"/>
                </a:lnTo>
                <a:lnTo>
                  <a:pt x="36" y="64"/>
                </a:lnTo>
                <a:lnTo>
                  <a:pt x="34" y="64"/>
                </a:lnTo>
                <a:lnTo>
                  <a:pt x="31" y="64"/>
                </a:lnTo>
                <a:lnTo>
                  <a:pt x="29" y="64"/>
                </a:lnTo>
                <a:lnTo>
                  <a:pt x="27" y="61"/>
                </a:lnTo>
                <a:lnTo>
                  <a:pt x="25" y="61"/>
                </a:lnTo>
                <a:lnTo>
                  <a:pt x="22" y="61"/>
                </a:lnTo>
                <a:lnTo>
                  <a:pt x="20" y="59"/>
                </a:lnTo>
                <a:lnTo>
                  <a:pt x="18" y="59"/>
                </a:lnTo>
                <a:lnTo>
                  <a:pt x="18" y="57"/>
                </a:lnTo>
                <a:lnTo>
                  <a:pt x="16" y="55"/>
                </a:lnTo>
                <a:lnTo>
                  <a:pt x="14" y="53"/>
                </a:lnTo>
                <a:lnTo>
                  <a:pt x="14" y="51"/>
                </a:lnTo>
                <a:lnTo>
                  <a:pt x="11" y="49"/>
                </a:lnTo>
                <a:lnTo>
                  <a:pt x="11" y="47"/>
                </a:lnTo>
                <a:lnTo>
                  <a:pt x="11" y="44"/>
                </a:lnTo>
                <a:lnTo>
                  <a:pt x="11" y="40"/>
                </a:lnTo>
                <a:lnTo>
                  <a:pt x="11" y="38"/>
                </a:lnTo>
                <a:lnTo>
                  <a:pt x="11" y="36"/>
                </a:lnTo>
                <a:lnTo>
                  <a:pt x="11" y="32"/>
                </a:lnTo>
                <a:lnTo>
                  <a:pt x="11" y="30"/>
                </a:lnTo>
                <a:lnTo>
                  <a:pt x="11" y="27"/>
                </a:lnTo>
                <a:lnTo>
                  <a:pt x="11" y="23"/>
                </a:lnTo>
                <a:lnTo>
                  <a:pt x="11" y="21"/>
                </a:lnTo>
                <a:lnTo>
                  <a:pt x="14" y="19"/>
                </a:lnTo>
                <a:lnTo>
                  <a:pt x="16" y="17"/>
                </a:lnTo>
                <a:lnTo>
                  <a:pt x="16" y="15"/>
                </a:lnTo>
                <a:lnTo>
                  <a:pt x="18" y="15"/>
                </a:lnTo>
                <a:lnTo>
                  <a:pt x="20" y="13"/>
                </a:lnTo>
                <a:lnTo>
                  <a:pt x="22" y="11"/>
                </a:lnTo>
                <a:lnTo>
                  <a:pt x="25" y="11"/>
                </a:lnTo>
                <a:lnTo>
                  <a:pt x="27" y="8"/>
                </a:lnTo>
                <a:lnTo>
                  <a:pt x="29" y="8"/>
                </a:lnTo>
                <a:lnTo>
                  <a:pt x="31" y="8"/>
                </a:lnTo>
                <a:lnTo>
                  <a:pt x="34" y="8"/>
                </a:lnTo>
                <a:lnTo>
                  <a:pt x="36" y="8"/>
                </a:lnTo>
                <a:lnTo>
                  <a:pt x="38" y="8"/>
                </a:lnTo>
                <a:lnTo>
                  <a:pt x="38" y="11"/>
                </a:lnTo>
                <a:lnTo>
                  <a:pt x="40" y="11"/>
                </a:lnTo>
                <a:lnTo>
                  <a:pt x="42" y="11"/>
                </a:lnTo>
                <a:lnTo>
                  <a:pt x="42" y="13"/>
                </a:lnTo>
                <a:lnTo>
                  <a:pt x="45" y="13"/>
                </a:lnTo>
                <a:lnTo>
                  <a:pt x="47" y="15"/>
                </a:lnTo>
                <a:lnTo>
                  <a:pt x="47" y="17"/>
                </a:lnTo>
                <a:lnTo>
                  <a:pt x="49" y="19"/>
                </a:lnTo>
                <a:lnTo>
                  <a:pt x="51" y="21"/>
                </a:lnTo>
                <a:lnTo>
                  <a:pt x="60" y="21"/>
                </a:lnTo>
                <a:lnTo>
                  <a:pt x="60" y="19"/>
                </a:lnTo>
                <a:lnTo>
                  <a:pt x="58" y="17"/>
                </a:lnTo>
                <a:lnTo>
                  <a:pt x="58" y="15"/>
                </a:lnTo>
                <a:lnTo>
                  <a:pt x="56" y="13"/>
                </a:lnTo>
                <a:lnTo>
                  <a:pt x="54" y="11"/>
                </a:lnTo>
                <a:lnTo>
                  <a:pt x="54" y="8"/>
                </a:lnTo>
                <a:lnTo>
                  <a:pt x="51" y="6"/>
                </a:lnTo>
                <a:lnTo>
                  <a:pt x="49" y="4"/>
                </a:lnTo>
                <a:lnTo>
                  <a:pt x="47" y="4"/>
                </a:lnTo>
                <a:lnTo>
                  <a:pt x="47" y="2"/>
                </a:lnTo>
                <a:lnTo>
                  <a:pt x="42" y="2"/>
                </a:lnTo>
                <a:lnTo>
                  <a:pt x="40" y="2"/>
                </a:lnTo>
                <a:lnTo>
                  <a:pt x="38" y="2"/>
                </a:lnTo>
                <a:lnTo>
                  <a:pt x="36" y="0"/>
                </a:lnTo>
                <a:lnTo>
                  <a:pt x="31" y="0"/>
                </a:lnTo>
                <a:lnTo>
                  <a:pt x="29" y="0"/>
                </a:lnTo>
                <a:lnTo>
                  <a:pt x="27" y="0"/>
                </a:lnTo>
                <a:lnTo>
                  <a:pt x="27" y="2"/>
                </a:lnTo>
                <a:lnTo>
                  <a:pt x="25" y="2"/>
                </a:lnTo>
                <a:lnTo>
                  <a:pt x="22" y="2"/>
                </a:lnTo>
                <a:lnTo>
                  <a:pt x="20" y="2"/>
                </a:lnTo>
                <a:lnTo>
                  <a:pt x="18" y="2"/>
                </a:lnTo>
                <a:lnTo>
                  <a:pt x="18" y="4"/>
                </a:lnTo>
                <a:lnTo>
                  <a:pt x="16" y="4"/>
                </a:lnTo>
                <a:lnTo>
                  <a:pt x="14" y="4"/>
                </a:lnTo>
                <a:lnTo>
                  <a:pt x="14" y="6"/>
                </a:lnTo>
                <a:lnTo>
                  <a:pt x="11" y="6"/>
                </a:lnTo>
                <a:lnTo>
                  <a:pt x="11" y="8"/>
                </a:lnTo>
                <a:lnTo>
                  <a:pt x="9" y="11"/>
                </a:lnTo>
                <a:lnTo>
                  <a:pt x="9" y="13"/>
                </a:lnTo>
                <a:lnTo>
                  <a:pt x="7" y="13"/>
                </a:lnTo>
                <a:lnTo>
                  <a:pt x="7" y="15"/>
                </a:lnTo>
                <a:lnTo>
                  <a:pt x="5" y="15"/>
                </a:lnTo>
                <a:lnTo>
                  <a:pt x="5" y="17"/>
                </a:lnTo>
                <a:lnTo>
                  <a:pt x="5" y="19"/>
                </a:lnTo>
                <a:lnTo>
                  <a:pt x="2" y="21"/>
                </a:lnTo>
                <a:lnTo>
                  <a:pt x="2" y="23"/>
                </a:lnTo>
                <a:lnTo>
                  <a:pt x="0" y="25"/>
                </a:lnTo>
                <a:lnTo>
                  <a:pt x="0" y="27"/>
                </a:lnTo>
                <a:lnTo>
                  <a:pt x="0" y="30"/>
                </a:lnTo>
                <a:lnTo>
                  <a:pt x="0" y="32"/>
                </a:lnTo>
                <a:lnTo>
                  <a:pt x="0" y="34"/>
                </a:lnTo>
                <a:lnTo>
                  <a:pt x="0" y="36"/>
                </a:lnTo>
                <a:lnTo>
                  <a:pt x="0" y="38"/>
                </a:lnTo>
                <a:lnTo>
                  <a:pt x="0" y="40"/>
                </a:lnTo>
                <a:lnTo>
                  <a:pt x="0" y="42"/>
                </a:lnTo>
                <a:lnTo>
                  <a:pt x="0" y="44"/>
                </a:lnTo>
                <a:lnTo>
                  <a:pt x="2" y="47"/>
                </a:lnTo>
                <a:lnTo>
                  <a:pt x="2" y="49"/>
                </a:lnTo>
                <a:lnTo>
                  <a:pt x="2" y="51"/>
                </a:lnTo>
                <a:lnTo>
                  <a:pt x="5" y="53"/>
                </a:lnTo>
                <a:lnTo>
                  <a:pt x="5" y="55"/>
                </a:lnTo>
                <a:lnTo>
                  <a:pt x="7" y="57"/>
                </a:lnTo>
                <a:lnTo>
                  <a:pt x="7" y="59"/>
                </a:lnTo>
                <a:lnTo>
                  <a:pt x="9" y="61"/>
                </a:lnTo>
                <a:lnTo>
                  <a:pt x="9" y="64"/>
                </a:lnTo>
                <a:lnTo>
                  <a:pt x="11" y="64"/>
                </a:lnTo>
                <a:lnTo>
                  <a:pt x="11" y="66"/>
                </a:lnTo>
                <a:lnTo>
                  <a:pt x="14" y="66"/>
                </a:lnTo>
                <a:lnTo>
                  <a:pt x="16" y="66"/>
                </a:lnTo>
                <a:lnTo>
                  <a:pt x="16" y="68"/>
                </a:lnTo>
                <a:lnTo>
                  <a:pt x="18" y="68"/>
                </a:lnTo>
                <a:lnTo>
                  <a:pt x="20" y="68"/>
                </a:lnTo>
                <a:lnTo>
                  <a:pt x="22" y="68"/>
                </a:lnTo>
                <a:lnTo>
                  <a:pt x="25" y="70"/>
                </a:lnTo>
                <a:lnTo>
                  <a:pt x="27" y="70"/>
                </a:lnTo>
                <a:lnTo>
                  <a:pt x="29" y="70"/>
                </a:lnTo>
                <a:lnTo>
                  <a:pt x="31" y="70"/>
                </a:lnTo>
                <a:lnTo>
                  <a:pt x="34" y="70"/>
                </a:lnTo>
                <a:lnTo>
                  <a:pt x="38" y="70"/>
                </a:lnTo>
                <a:lnTo>
                  <a:pt x="40" y="68"/>
                </a:lnTo>
                <a:lnTo>
                  <a:pt x="42" y="68"/>
                </a:lnTo>
                <a:lnTo>
                  <a:pt x="47" y="68"/>
                </a:lnTo>
                <a:lnTo>
                  <a:pt x="47" y="66"/>
                </a:lnTo>
                <a:lnTo>
                  <a:pt x="49" y="66"/>
                </a:lnTo>
                <a:lnTo>
                  <a:pt x="51" y="64"/>
                </a:lnTo>
                <a:lnTo>
                  <a:pt x="54" y="61"/>
                </a:lnTo>
                <a:lnTo>
                  <a:pt x="56" y="59"/>
                </a:lnTo>
                <a:lnTo>
                  <a:pt x="58" y="57"/>
                </a:lnTo>
                <a:lnTo>
                  <a:pt x="58" y="55"/>
                </a:lnTo>
                <a:lnTo>
                  <a:pt x="60" y="53"/>
                </a:lnTo>
                <a:lnTo>
                  <a:pt x="60" y="51"/>
                </a:lnTo>
                <a:lnTo>
                  <a:pt x="60" y="47"/>
                </a:lnTo>
                <a:lnTo>
                  <a:pt x="60" y="44"/>
                </a:lnTo>
                <a:lnTo>
                  <a:pt x="51" y="44"/>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2" name="Google Shape;242;p14"/>
          <p:cNvSpPr/>
          <p:nvPr/>
        </p:nvSpPr>
        <p:spPr>
          <a:xfrm>
            <a:off x="3122613" y="2401888"/>
            <a:ext cx="88900" cy="104775"/>
          </a:xfrm>
          <a:custGeom>
            <a:rect b="b" l="l" r="r" t="t"/>
            <a:pathLst>
              <a:path extrusionOk="0" h="66" w="56">
                <a:moveTo>
                  <a:pt x="0" y="0"/>
                </a:moveTo>
                <a:lnTo>
                  <a:pt x="0" y="66"/>
                </a:lnTo>
                <a:lnTo>
                  <a:pt x="11" y="66"/>
                </a:lnTo>
                <a:lnTo>
                  <a:pt x="11" y="38"/>
                </a:lnTo>
                <a:lnTo>
                  <a:pt x="27" y="38"/>
                </a:lnTo>
                <a:lnTo>
                  <a:pt x="29" y="38"/>
                </a:lnTo>
                <a:lnTo>
                  <a:pt x="31" y="38"/>
                </a:lnTo>
                <a:lnTo>
                  <a:pt x="33" y="38"/>
                </a:lnTo>
                <a:lnTo>
                  <a:pt x="36" y="38"/>
                </a:lnTo>
                <a:lnTo>
                  <a:pt x="36" y="40"/>
                </a:lnTo>
                <a:lnTo>
                  <a:pt x="38" y="40"/>
                </a:lnTo>
                <a:lnTo>
                  <a:pt x="40" y="42"/>
                </a:lnTo>
                <a:lnTo>
                  <a:pt x="40" y="45"/>
                </a:lnTo>
                <a:lnTo>
                  <a:pt x="42" y="47"/>
                </a:lnTo>
                <a:lnTo>
                  <a:pt x="42" y="49"/>
                </a:lnTo>
                <a:lnTo>
                  <a:pt x="42" y="57"/>
                </a:lnTo>
                <a:lnTo>
                  <a:pt x="42" y="59"/>
                </a:lnTo>
                <a:lnTo>
                  <a:pt x="42" y="62"/>
                </a:lnTo>
                <a:lnTo>
                  <a:pt x="42" y="64"/>
                </a:lnTo>
                <a:lnTo>
                  <a:pt x="44" y="66"/>
                </a:lnTo>
                <a:lnTo>
                  <a:pt x="56" y="66"/>
                </a:lnTo>
                <a:lnTo>
                  <a:pt x="56" y="64"/>
                </a:lnTo>
                <a:lnTo>
                  <a:pt x="53" y="64"/>
                </a:lnTo>
                <a:lnTo>
                  <a:pt x="51" y="64"/>
                </a:lnTo>
                <a:lnTo>
                  <a:pt x="51" y="62"/>
                </a:lnTo>
                <a:lnTo>
                  <a:pt x="51" y="59"/>
                </a:lnTo>
                <a:lnTo>
                  <a:pt x="51" y="57"/>
                </a:lnTo>
                <a:lnTo>
                  <a:pt x="51" y="47"/>
                </a:lnTo>
                <a:lnTo>
                  <a:pt x="51" y="45"/>
                </a:lnTo>
                <a:lnTo>
                  <a:pt x="51" y="42"/>
                </a:lnTo>
                <a:lnTo>
                  <a:pt x="49" y="42"/>
                </a:lnTo>
                <a:lnTo>
                  <a:pt x="49" y="40"/>
                </a:lnTo>
                <a:lnTo>
                  <a:pt x="49" y="38"/>
                </a:lnTo>
                <a:lnTo>
                  <a:pt x="49" y="36"/>
                </a:lnTo>
                <a:lnTo>
                  <a:pt x="47" y="36"/>
                </a:lnTo>
                <a:lnTo>
                  <a:pt x="44" y="34"/>
                </a:lnTo>
                <a:lnTo>
                  <a:pt x="42" y="34"/>
                </a:lnTo>
                <a:lnTo>
                  <a:pt x="44" y="32"/>
                </a:lnTo>
                <a:lnTo>
                  <a:pt x="47" y="32"/>
                </a:lnTo>
                <a:lnTo>
                  <a:pt x="49" y="32"/>
                </a:lnTo>
                <a:lnTo>
                  <a:pt x="49" y="30"/>
                </a:lnTo>
                <a:lnTo>
                  <a:pt x="49" y="28"/>
                </a:lnTo>
                <a:lnTo>
                  <a:pt x="51" y="28"/>
                </a:lnTo>
                <a:lnTo>
                  <a:pt x="51" y="25"/>
                </a:lnTo>
                <a:lnTo>
                  <a:pt x="51" y="23"/>
                </a:lnTo>
                <a:lnTo>
                  <a:pt x="51" y="21"/>
                </a:lnTo>
                <a:lnTo>
                  <a:pt x="51" y="19"/>
                </a:lnTo>
                <a:lnTo>
                  <a:pt x="51" y="17"/>
                </a:lnTo>
                <a:lnTo>
                  <a:pt x="51" y="15"/>
                </a:lnTo>
                <a:lnTo>
                  <a:pt x="51" y="13"/>
                </a:lnTo>
                <a:lnTo>
                  <a:pt x="51" y="11"/>
                </a:lnTo>
                <a:lnTo>
                  <a:pt x="49" y="11"/>
                </a:lnTo>
                <a:lnTo>
                  <a:pt x="49" y="9"/>
                </a:lnTo>
                <a:lnTo>
                  <a:pt x="49" y="6"/>
                </a:lnTo>
                <a:lnTo>
                  <a:pt x="47" y="6"/>
                </a:lnTo>
                <a:lnTo>
                  <a:pt x="44" y="4"/>
                </a:lnTo>
                <a:lnTo>
                  <a:pt x="44" y="2"/>
                </a:lnTo>
                <a:lnTo>
                  <a:pt x="42" y="2"/>
                </a:lnTo>
                <a:lnTo>
                  <a:pt x="40" y="0"/>
                </a:lnTo>
                <a:lnTo>
                  <a:pt x="38" y="0"/>
                </a:lnTo>
                <a:lnTo>
                  <a:pt x="36" y="0"/>
                </a:lnTo>
                <a:lnTo>
                  <a:pt x="33" y="0"/>
                </a:lnTo>
                <a:lnTo>
                  <a:pt x="31" y="0"/>
                </a:lnTo>
                <a:lnTo>
                  <a:pt x="29" y="0"/>
                </a:lnTo>
                <a:lnTo>
                  <a:pt x="0" y="0"/>
                </a:lnTo>
                <a:close/>
                <a:moveTo>
                  <a:pt x="11" y="9"/>
                </a:moveTo>
                <a:lnTo>
                  <a:pt x="27" y="9"/>
                </a:lnTo>
                <a:lnTo>
                  <a:pt x="29" y="9"/>
                </a:lnTo>
                <a:lnTo>
                  <a:pt x="31" y="9"/>
                </a:lnTo>
                <a:lnTo>
                  <a:pt x="33" y="9"/>
                </a:lnTo>
                <a:lnTo>
                  <a:pt x="36" y="9"/>
                </a:lnTo>
                <a:lnTo>
                  <a:pt x="36" y="11"/>
                </a:lnTo>
                <a:lnTo>
                  <a:pt x="38" y="11"/>
                </a:lnTo>
                <a:lnTo>
                  <a:pt x="40" y="13"/>
                </a:lnTo>
                <a:lnTo>
                  <a:pt x="42" y="15"/>
                </a:lnTo>
                <a:lnTo>
                  <a:pt x="42" y="17"/>
                </a:lnTo>
                <a:lnTo>
                  <a:pt x="42" y="19"/>
                </a:lnTo>
                <a:lnTo>
                  <a:pt x="42" y="21"/>
                </a:lnTo>
                <a:lnTo>
                  <a:pt x="42" y="23"/>
                </a:lnTo>
                <a:lnTo>
                  <a:pt x="42" y="25"/>
                </a:lnTo>
                <a:lnTo>
                  <a:pt x="40" y="25"/>
                </a:lnTo>
                <a:lnTo>
                  <a:pt x="40" y="28"/>
                </a:lnTo>
                <a:lnTo>
                  <a:pt x="38" y="30"/>
                </a:lnTo>
                <a:lnTo>
                  <a:pt x="36" y="30"/>
                </a:lnTo>
                <a:lnTo>
                  <a:pt x="33" y="30"/>
                </a:lnTo>
                <a:lnTo>
                  <a:pt x="31" y="30"/>
                </a:lnTo>
                <a:lnTo>
                  <a:pt x="31" y="32"/>
                </a:lnTo>
                <a:lnTo>
                  <a:pt x="29" y="32"/>
                </a:lnTo>
                <a:lnTo>
                  <a:pt x="27" y="32"/>
                </a:lnTo>
                <a:lnTo>
                  <a:pt x="11" y="32"/>
                </a:lnTo>
                <a:lnTo>
                  <a:pt x="11" y="9"/>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3" name="Google Shape;243;p14"/>
          <p:cNvSpPr/>
          <p:nvPr/>
        </p:nvSpPr>
        <p:spPr>
          <a:xfrm>
            <a:off x="3263900" y="2401888"/>
            <a:ext cx="77788" cy="104775"/>
          </a:xfrm>
          <a:custGeom>
            <a:rect b="b" l="l" r="r" t="t"/>
            <a:pathLst>
              <a:path extrusionOk="0" h="66" w="49">
                <a:moveTo>
                  <a:pt x="0" y="66"/>
                </a:moveTo>
                <a:lnTo>
                  <a:pt x="11" y="66"/>
                </a:lnTo>
                <a:lnTo>
                  <a:pt x="11" y="38"/>
                </a:lnTo>
                <a:lnTo>
                  <a:pt x="22" y="38"/>
                </a:lnTo>
                <a:lnTo>
                  <a:pt x="27" y="38"/>
                </a:lnTo>
                <a:lnTo>
                  <a:pt x="29" y="38"/>
                </a:lnTo>
                <a:lnTo>
                  <a:pt x="31" y="38"/>
                </a:lnTo>
                <a:lnTo>
                  <a:pt x="33" y="38"/>
                </a:lnTo>
                <a:lnTo>
                  <a:pt x="35" y="38"/>
                </a:lnTo>
                <a:lnTo>
                  <a:pt x="38" y="38"/>
                </a:lnTo>
                <a:lnTo>
                  <a:pt x="40" y="36"/>
                </a:lnTo>
                <a:lnTo>
                  <a:pt x="42" y="36"/>
                </a:lnTo>
                <a:lnTo>
                  <a:pt x="42" y="34"/>
                </a:lnTo>
                <a:lnTo>
                  <a:pt x="44" y="34"/>
                </a:lnTo>
                <a:lnTo>
                  <a:pt x="44" y="32"/>
                </a:lnTo>
                <a:lnTo>
                  <a:pt x="46" y="32"/>
                </a:lnTo>
                <a:lnTo>
                  <a:pt x="46" y="30"/>
                </a:lnTo>
                <a:lnTo>
                  <a:pt x="49" y="28"/>
                </a:lnTo>
                <a:lnTo>
                  <a:pt x="49" y="25"/>
                </a:lnTo>
                <a:lnTo>
                  <a:pt x="49" y="23"/>
                </a:lnTo>
                <a:lnTo>
                  <a:pt x="49" y="21"/>
                </a:lnTo>
                <a:lnTo>
                  <a:pt x="49" y="19"/>
                </a:lnTo>
                <a:lnTo>
                  <a:pt x="49" y="17"/>
                </a:lnTo>
                <a:lnTo>
                  <a:pt x="49" y="15"/>
                </a:lnTo>
                <a:lnTo>
                  <a:pt x="49" y="13"/>
                </a:lnTo>
                <a:lnTo>
                  <a:pt x="46" y="13"/>
                </a:lnTo>
                <a:lnTo>
                  <a:pt x="46" y="11"/>
                </a:lnTo>
                <a:lnTo>
                  <a:pt x="46" y="9"/>
                </a:lnTo>
                <a:lnTo>
                  <a:pt x="44" y="6"/>
                </a:lnTo>
                <a:lnTo>
                  <a:pt x="42" y="4"/>
                </a:lnTo>
                <a:lnTo>
                  <a:pt x="42" y="2"/>
                </a:lnTo>
                <a:lnTo>
                  <a:pt x="38" y="2"/>
                </a:lnTo>
                <a:lnTo>
                  <a:pt x="35" y="0"/>
                </a:lnTo>
                <a:lnTo>
                  <a:pt x="33" y="0"/>
                </a:lnTo>
                <a:lnTo>
                  <a:pt x="31" y="0"/>
                </a:lnTo>
                <a:lnTo>
                  <a:pt x="29" y="0"/>
                </a:lnTo>
                <a:lnTo>
                  <a:pt x="27" y="0"/>
                </a:lnTo>
                <a:lnTo>
                  <a:pt x="24" y="0"/>
                </a:lnTo>
                <a:lnTo>
                  <a:pt x="22" y="0"/>
                </a:lnTo>
                <a:lnTo>
                  <a:pt x="0" y="0"/>
                </a:lnTo>
                <a:lnTo>
                  <a:pt x="0" y="66"/>
                </a:lnTo>
                <a:close/>
                <a:moveTo>
                  <a:pt x="11" y="32"/>
                </a:moveTo>
                <a:lnTo>
                  <a:pt x="11" y="9"/>
                </a:lnTo>
                <a:lnTo>
                  <a:pt x="27" y="9"/>
                </a:lnTo>
                <a:lnTo>
                  <a:pt x="29" y="9"/>
                </a:lnTo>
                <a:lnTo>
                  <a:pt x="31" y="11"/>
                </a:lnTo>
                <a:lnTo>
                  <a:pt x="33" y="11"/>
                </a:lnTo>
                <a:lnTo>
                  <a:pt x="35" y="13"/>
                </a:lnTo>
                <a:lnTo>
                  <a:pt x="38" y="13"/>
                </a:lnTo>
                <a:lnTo>
                  <a:pt x="38" y="15"/>
                </a:lnTo>
                <a:lnTo>
                  <a:pt x="40" y="17"/>
                </a:lnTo>
                <a:lnTo>
                  <a:pt x="40" y="19"/>
                </a:lnTo>
                <a:lnTo>
                  <a:pt x="40" y="21"/>
                </a:lnTo>
                <a:lnTo>
                  <a:pt x="40" y="23"/>
                </a:lnTo>
                <a:lnTo>
                  <a:pt x="40" y="25"/>
                </a:lnTo>
                <a:lnTo>
                  <a:pt x="38" y="25"/>
                </a:lnTo>
                <a:lnTo>
                  <a:pt x="38" y="28"/>
                </a:lnTo>
                <a:lnTo>
                  <a:pt x="35" y="30"/>
                </a:lnTo>
                <a:lnTo>
                  <a:pt x="33" y="30"/>
                </a:lnTo>
                <a:lnTo>
                  <a:pt x="31" y="30"/>
                </a:lnTo>
                <a:lnTo>
                  <a:pt x="29" y="32"/>
                </a:lnTo>
                <a:lnTo>
                  <a:pt x="27" y="32"/>
                </a:lnTo>
                <a:lnTo>
                  <a:pt x="24" y="32"/>
                </a:lnTo>
                <a:lnTo>
                  <a:pt x="11" y="3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4" name="Google Shape;244;p14"/>
          <p:cNvSpPr/>
          <p:nvPr/>
        </p:nvSpPr>
        <p:spPr>
          <a:xfrm>
            <a:off x="3348038" y="2401888"/>
            <a:ext cx="84137" cy="104775"/>
          </a:xfrm>
          <a:custGeom>
            <a:rect b="b" l="l" r="r" t="t"/>
            <a:pathLst>
              <a:path extrusionOk="0" h="66" w="53">
                <a:moveTo>
                  <a:pt x="22" y="66"/>
                </a:moveTo>
                <a:lnTo>
                  <a:pt x="31" y="66"/>
                </a:lnTo>
                <a:lnTo>
                  <a:pt x="31" y="9"/>
                </a:lnTo>
                <a:lnTo>
                  <a:pt x="53" y="9"/>
                </a:lnTo>
                <a:lnTo>
                  <a:pt x="53" y="0"/>
                </a:lnTo>
                <a:lnTo>
                  <a:pt x="0" y="0"/>
                </a:lnTo>
                <a:lnTo>
                  <a:pt x="0" y="9"/>
                </a:lnTo>
                <a:lnTo>
                  <a:pt x="22" y="9"/>
                </a:lnTo>
                <a:lnTo>
                  <a:pt x="22"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14"/>
          <p:cNvSpPr/>
          <p:nvPr/>
        </p:nvSpPr>
        <p:spPr>
          <a:xfrm>
            <a:off x="3443288" y="2401888"/>
            <a:ext cx="14287" cy="104775"/>
          </a:xfrm>
          <a:prstGeom prst="rect">
            <a:avLst/>
          </a:pr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6" name="Google Shape;246;p14"/>
          <p:cNvSpPr/>
          <p:nvPr/>
        </p:nvSpPr>
        <p:spPr>
          <a:xfrm>
            <a:off x="3478213" y="2398713"/>
            <a:ext cx="103187" cy="111125"/>
          </a:xfrm>
          <a:custGeom>
            <a:rect b="b" l="l" r="r" t="t"/>
            <a:pathLst>
              <a:path extrusionOk="0" h="70" w="65">
                <a:moveTo>
                  <a:pt x="0" y="36"/>
                </a:moveTo>
                <a:lnTo>
                  <a:pt x="0" y="38"/>
                </a:lnTo>
                <a:lnTo>
                  <a:pt x="0" y="40"/>
                </a:lnTo>
                <a:lnTo>
                  <a:pt x="0" y="42"/>
                </a:lnTo>
                <a:lnTo>
                  <a:pt x="0" y="44"/>
                </a:lnTo>
                <a:lnTo>
                  <a:pt x="3" y="47"/>
                </a:lnTo>
                <a:lnTo>
                  <a:pt x="3" y="49"/>
                </a:lnTo>
                <a:lnTo>
                  <a:pt x="3" y="51"/>
                </a:lnTo>
                <a:lnTo>
                  <a:pt x="5" y="53"/>
                </a:lnTo>
                <a:lnTo>
                  <a:pt x="5" y="55"/>
                </a:lnTo>
                <a:lnTo>
                  <a:pt x="7" y="57"/>
                </a:lnTo>
                <a:lnTo>
                  <a:pt x="7" y="59"/>
                </a:lnTo>
                <a:lnTo>
                  <a:pt x="9" y="61"/>
                </a:lnTo>
                <a:lnTo>
                  <a:pt x="11" y="64"/>
                </a:lnTo>
                <a:lnTo>
                  <a:pt x="14" y="66"/>
                </a:lnTo>
                <a:lnTo>
                  <a:pt x="16" y="66"/>
                </a:lnTo>
                <a:lnTo>
                  <a:pt x="18" y="68"/>
                </a:lnTo>
                <a:lnTo>
                  <a:pt x="20" y="68"/>
                </a:lnTo>
                <a:lnTo>
                  <a:pt x="23" y="68"/>
                </a:lnTo>
                <a:lnTo>
                  <a:pt x="25" y="70"/>
                </a:lnTo>
                <a:lnTo>
                  <a:pt x="27" y="70"/>
                </a:lnTo>
                <a:lnTo>
                  <a:pt x="29" y="70"/>
                </a:lnTo>
                <a:lnTo>
                  <a:pt x="31" y="70"/>
                </a:lnTo>
                <a:lnTo>
                  <a:pt x="34" y="70"/>
                </a:lnTo>
                <a:lnTo>
                  <a:pt x="36" y="70"/>
                </a:lnTo>
                <a:lnTo>
                  <a:pt x="38" y="70"/>
                </a:lnTo>
                <a:lnTo>
                  <a:pt x="40" y="70"/>
                </a:lnTo>
                <a:lnTo>
                  <a:pt x="40" y="68"/>
                </a:lnTo>
                <a:lnTo>
                  <a:pt x="42" y="68"/>
                </a:lnTo>
                <a:lnTo>
                  <a:pt x="45" y="68"/>
                </a:lnTo>
                <a:lnTo>
                  <a:pt x="47" y="68"/>
                </a:lnTo>
                <a:lnTo>
                  <a:pt x="49" y="66"/>
                </a:lnTo>
                <a:lnTo>
                  <a:pt x="51" y="66"/>
                </a:lnTo>
                <a:lnTo>
                  <a:pt x="54" y="66"/>
                </a:lnTo>
                <a:lnTo>
                  <a:pt x="54" y="64"/>
                </a:lnTo>
                <a:lnTo>
                  <a:pt x="56" y="64"/>
                </a:lnTo>
                <a:lnTo>
                  <a:pt x="56" y="61"/>
                </a:lnTo>
                <a:lnTo>
                  <a:pt x="58" y="59"/>
                </a:lnTo>
                <a:lnTo>
                  <a:pt x="58" y="57"/>
                </a:lnTo>
                <a:lnTo>
                  <a:pt x="60" y="55"/>
                </a:lnTo>
                <a:lnTo>
                  <a:pt x="62" y="53"/>
                </a:lnTo>
                <a:lnTo>
                  <a:pt x="62" y="51"/>
                </a:lnTo>
                <a:lnTo>
                  <a:pt x="62" y="49"/>
                </a:lnTo>
                <a:lnTo>
                  <a:pt x="65" y="47"/>
                </a:lnTo>
                <a:lnTo>
                  <a:pt x="65" y="44"/>
                </a:lnTo>
                <a:lnTo>
                  <a:pt x="65" y="42"/>
                </a:lnTo>
                <a:lnTo>
                  <a:pt x="65" y="40"/>
                </a:lnTo>
                <a:lnTo>
                  <a:pt x="65" y="38"/>
                </a:lnTo>
                <a:lnTo>
                  <a:pt x="65" y="36"/>
                </a:lnTo>
                <a:lnTo>
                  <a:pt x="65" y="34"/>
                </a:lnTo>
                <a:lnTo>
                  <a:pt x="65" y="32"/>
                </a:lnTo>
                <a:lnTo>
                  <a:pt x="65" y="30"/>
                </a:lnTo>
                <a:lnTo>
                  <a:pt x="65" y="27"/>
                </a:lnTo>
                <a:lnTo>
                  <a:pt x="65" y="23"/>
                </a:lnTo>
                <a:lnTo>
                  <a:pt x="62" y="23"/>
                </a:lnTo>
                <a:lnTo>
                  <a:pt x="62" y="21"/>
                </a:lnTo>
                <a:lnTo>
                  <a:pt x="62" y="19"/>
                </a:lnTo>
                <a:lnTo>
                  <a:pt x="60" y="17"/>
                </a:lnTo>
                <a:lnTo>
                  <a:pt x="60" y="15"/>
                </a:lnTo>
                <a:lnTo>
                  <a:pt x="58" y="15"/>
                </a:lnTo>
                <a:lnTo>
                  <a:pt x="58" y="13"/>
                </a:lnTo>
                <a:lnTo>
                  <a:pt x="56" y="11"/>
                </a:lnTo>
                <a:lnTo>
                  <a:pt x="56" y="8"/>
                </a:lnTo>
                <a:lnTo>
                  <a:pt x="54" y="8"/>
                </a:lnTo>
                <a:lnTo>
                  <a:pt x="54" y="6"/>
                </a:lnTo>
                <a:lnTo>
                  <a:pt x="51" y="6"/>
                </a:lnTo>
                <a:lnTo>
                  <a:pt x="49" y="4"/>
                </a:lnTo>
                <a:lnTo>
                  <a:pt x="47" y="2"/>
                </a:lnTo>
                <a:lnTo>
                  <a:pt x="45" y="2"/>
                </a:lnTo>
                <a:lnTo>
                  <a:pt x="42" y="2"/>
                </a:lnTo>
                <a:lnTo>
                  <a:pt x="40" y="2"/>
                </a:lnTo>
                <a:lnTo>
                  <a:pt x="38" y="2"/>
                </a:lnTo>
                <a:lnTo>
                  <a:pt x="36" y="0"/>
                </a:lnTo>
                <a:lnTo>
                  <a:pt x="34" y="0"/>
                </a:lnTo>
                <a:lnTo>
                  <a:pt x="31" y="0"/>
                </a:lnTo>
                <a:lnTo>
                  <a:pt x="29" y="0"/>
                </a:lnTo>
                <a:lnTo>
                  <a:pt x="27" y="2"/>
                </a:lnTo>
                <a:lnTo>
                  <a:pt x="25" y="2"/>
                </a:lnTo>
                <a:lnTo>
                  <a:pt x="23" y="2"/>
                </a:lnTo>
                <a:lnTo>
                  <a:pt x="20" y="2"/>
                </a:lnTo>
                <a:lnTo>
                  <a:pt x="18" y="2"/>
                </a:lnTo>
                <a:lnTo>
                  <a:pt x="16" y="4"/>
                </a:lnTo>
                <a:lnTo>
                  <a:pt x="14" y="4"/>
                </a:lnTo>
                <a:lnTo>
                  <a:pt x="14" y="6"/>
                </a:lnTo>
                <a:lnTo>
                  <a:pt x="11" y="8"/>
                </a:lnTo>
                <a:lnTo>
                  <a:pt x="9" y="11"/>
                </a:lnTo>
                <a:lnTo>
                  <a:pt x="7" y="13"/>
                </a:lnTo>
                <a:lnTo>
                  <a:pt x="7" y="15"/>
                </a:lnTo>
                <a:lnTo>
                  <a:pt x="5" y="15"/>
                </a:lnTo>
                <a:lnTo>
                  <a:pt x="5" y="17"/>
                </a:lnTo>
                <a:lnTo>
                  <a:pt x="5" y="19"/>
                </a:lnTo>
                <a:lnTo>
                  <a:pt x="3" y="19"/>
                </a:lnTo>
                <a:lnTo>
                  <a:pt x="3" y="21"/>
                </a:lnTo>
                <a:lnTo>
                  <a:pt x="3" y="23"/>
                </a:lnTo>
                <a:lnTo>
                  <a:pt x="0" y="27"/>
                </a:lnTo>
                <a:lnTo>
                  <a:pt x="0" y="30"/>
                </a:lnTo>
                <a:lnTo>
                  <a:pt x="0" y="32"/>
                </a:lnTo>
                <a:lnTo>
                  <a:pt x="0" y="34"/>
                </a:lnTo>
                <a:lnTo>
                  <a:pt x="0" y="36"/>
                </a:lnTo>
                <a:close/>
                <a:moveTo>
                  <a:pt x="9" y="36"/>
                </a:moveTo>
                <a:lnTo>
                  <a:pt x="9" y="32"/>
                </a:lnTo>
                <a:lnTo>
                  <a:pt x="11" y="30"/>
                </a:lnTo>
                <a:lnTo>
                  <a:pt x="11" y="27"/>
                </a:lnTo>
                <a:lnTo>
                  <a:pt x="11" y="23"/>
                </a:lnTo>
                <a:lnTo>
                  <a:pt x="14" y="21"/>
                </a:lnTo>
                <a:lnTo>
                  <a:pt x="14" y="19"/>
                </a:lnTo>
                <a:lnTo>
                  <a:pt x="16" y="17"/>
                </a:lnTo>
                <a:lnTo>
                  <a:pt x="18" y="15"/>
                </a:lnTo>
                <a:lnTo>
                  <a:pt x="20" y="13"/>
                </a:lnTo>
                <a:lnTo>
                  <a:pt x="23" y="11"/>
                </a:lnTo>
                <a:lnTo>
                  <a:pt x="25" y="11"/>
                </a:lnTo>
                <a:lnTo>
                  <a:pt x="27" y="8"/>
                </a:lnTo>
                <a:lnTo>
                  <a:pt x="29" y="8"/>
                </a:lnTo>
                <a:lnTo>
                  <a:pt x="31" y="8"/>
                </a:lnTo>
                <a:lnTo>
                  <a:pt x="36" y="8"/>
                </a:lnTo>
                <a:lnTo>
                  <a:pt x="38" y="8"/>
                </a:lnTo>
                <a:lnTo>
                  <a:pt x="40" y="11"/>
                </a:lnTo>
                <a:lnTo>
                  <a:pt x="45" y="13"/>
                </a:lnTo>
                <a:lnTo>
                  <a:pt x="45" y="15"/>
                </a:lnTo>
                <a:lnTo>
                  <a:pt x="47" y="15"/>
                </a:lnTo>
                <a:lnTo>
                  <a:pt x="49" y="17"/>
                </a:lnTo>
                <a:lnTo>
                  <a:pt x="51" y="19"/>
                </a:lnTo>
                <a:lnTo>
                  <a:pt x="54" y="21"/>
                </a:lnTo>
                <a:lnTo>
                  <a:pt x="54" y="23"/>
                </a:lnTo>
                <a:lnTo>
                  <a:pt x="54" y="27"/>
                </a:lnTo>
                <a:lnTo>
                  <a:pt x="56" y="30"/>
                </a:lnTo>
                <a:lnTo>
                  <a:pt x="56" y="32"/>
                </a:lnTo>
                <a:lnTo>
                  <a:pt x="56" y="36"/>
                </a:lnTo>
                <a:lnTo>
                  <a:pt x="56" y="38"/>
                </a:lnTo>
                <a:lnTo>
                  <a:pt x="56" y="42"/>
                </a:lnTo>
                <a:lnTo>
                  <a:pt x="54" y="44"/>
                </a:lnTo>
                <a:lnTo>
                  <a:pt x="54" y="47"/>
                </a:lnTo>
                <a:lnTo>
                  <a:pt x="54" y="49"/>
                </a:lnTo>
                <a:lnTo>
                  <a:pt x="51" y="51"/>
                </a:lnTo>
                <a:lnTo>
                  <a:pt x="51" y="53"/>
                </a:lnTo>
                <a:lnTo>
                  <a:pt x="49" y="55"/>
                </a:lnTo>
                <a:lnTo>
                  <a:pt x="47" y="57"/>
                </a:lnTo>
                <a:lnTo>
                  <a:pt x="45" y="59"/>
                </a:lnTo>
                <a:lnTo>
                  <a:pt x="40" y="61"/>
                </a:lnTo>
                <a:lnTo>
                  <a:pt x="38" y="64"/>
                </a:lnTo>
                <a:lnTo>
                  <a:pt x="36" y="64"/>
                </a:lnTo>
                <a:lnTo>
                  <a:pt x="31" y="64"/>
                </a:lnTo>
                <a:lnTo>
                  <a:pt x="29" y="64"/>
                </a:lnTo>
                <a:lnTo>
                  <a:pt x="27" y="64"/>
                </a:lnTo>
                <a:lnTo>
                  <a:pt x="25" y="61"/>
                </a:lnTo>
                <a:lnTo>
                  <a:pt x="23" y="61"/>
                </a:lnTo>
                <a:lnTo>
                  <a:pt x="20" y="59"/>
                </a:lnTo>
                <a:lnTo>
                  <a:pt x="18" y="59"/>
                </a:lnTo>
                <a:lnTo>
                  <a:pt x="18" y="57"/>
                </a:lnTo>
                <a:lnTo>
                  <a:pt x="16" y="55"/>
                </a:lnTo>
                <a:lnTo>
                  <a:pt x="14" y="53"/>
                </a:lnTo>
                <a:lnTo>
                  <a:pt x="14" y="51"/>
                </a:lnTo>
                <a:lnTo>
                  <a:pt x="14" y="49"/>
                </a:lnTo>
                <a:lnTo>
                  <a:pt x="11" y="47"/>
                </a:lnTo>
                <a:lnTo>
                  <a:pt x="11" y="44"/>
                </a:lnTo>
                <a:lnTo>
                  <a:pt x="11" y="42"/>
                </a:lnTo>
                <a:lnTo>
                  <a:pt x="9" y="38"/>
                </a:lnTo>
                <a:lnTo>
                  <a:pt x="9" y="3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7" name="Google Shape;247;p14"/>
          <p:cNvSpPr/>
          <p:nvPr/>
        </p:nvSpPr>
        <p:spPr>
          <a:xfrm>
            <a:off x="3598863" y="2401888"/>
            <a:ext cx="87312" cy="104775"/>
          </a:xfrm>
          <a:custGeom>
            <a:rect b="b" l="l" r="r" t="t"/>
            <a:pathLst>
              <a:path extrusionOk="0" h="66" w="55">
                <a:moveTo>
                  <a:pt x="0" y="66"/>
                </a:moveTo>
                <a:lnTo>
                  <a:pt x="9" y="66"/>
                </a:lnTo>
                <a:lnTo>
                  <a:pt x="9" y="15"/>
                </a:lnTo>
                <a:lnTo>
                  <a:pt x="11" y="17"/>
                </a:lnTo>
                <a:lnTo>
                  <a:pt x="44" y="66"/>
                </a:lnTo>
                <a:lnTo>
                  <a:pt x="55" y="66"/>
                </a:lnTo>
                <a:lnTo>
                  <a:pt x="55" y="0"/>
                </a:lnTo>
                <a:lnTo>
                  <a:pt x="46" y="0"/>
                </a:lnTo>
                <a:lnTo>
                  <a:pt x="46" y="53"/>
                </a:lnTo>
                <a:lnTo>
                  <a:pt x="46" y="51"/>
                </a:lnTo>
                <a:lnTo>
                  <a:pt x="44" y="51"/>
                </a:lnTo>
                <a:lnTo>
                  <a:pt x="44" y="49"/>
                </a:lnTo>
                <a:lnTo>
                  <a:pt x="42" y="49"/>
                </a:lnTo>
                <a:lnTo>
                  <a:pt x="11"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 name="Google Shape;248;p14"/>
          <p:cNvSpPr/>
          <p:nvPr/>
        </p:nvSpPr>
        <p:spPr>
          <a:xfrm>
            <a:off x="4237038" y="2401888"/>
            <a:ext cx="73025" cy="104775"/>
          </a:xfrm>
          <a:custGeom>
            <a:rect b="b" l="l" r="r" t="t"/>
            <a:pathLst>
              <a:path extrusionOk="0" h="66" w="46">
                <a:moveTo>
                  <a:pt x="0" y="66"/>
                </a:moveTo>
                <a:lnTo>
                  <a:pt x="9" y="66"/>
                </a:lnTo>
                <a:lnTo>
                  <a:pt x="9" y="38"/>
                </a:lnTo>
                <a:lnTo>
                  <a:pt x="22" y="38"/>
                </a:lnTo>
                <a:lnTo>
                  <a:pt x="24" y="38"/>
                </a:lnTo>
                <a:lnTo>
                  <a:pt x="26" y="38"/>
                </a:lnTo>
                <a:lnTo>
                  <a:pt x="29" y="38"/>
                </a:lnTo>
                <a:lnTo>
                  <a:pt x="31" y="38"/>
                </a:lnTo>
                <a:lnTo>
                  <a:pt x="33" y="38"/>
                </a:lnTo>
                <a:lnTo>
                  <a:pt x="35" y="38"/>
                </a:lnTo>
                <a:lnTo>
                  <a:pt x="37" y="38"/>
                </a:lnTo>
                <a:lnTo>
                  <a:pt x="37" y="36"/>
                </a:lnTo>
                <a:lnTo>
                  <a:pt x="40" y="36"/>
                </a:lnTo>
                <a:lnTo>
                  <a:pt x="40" y="34"/>
                </a:lnTo>
                <a:lnTo>
                  <a:pt x="42" y="34"/>
                </a:lnTo>
                <a:lnTo>
                  <a:pt x="44" y="32"/>
                </a:lnTo>
                <a:lnTo>
                  <a:pt x="44" y="30"/>
                </a:lnTo>
                <a:lnTo>
                  <a:pt x="46" y="30"/>
                </a:lnTo>
                <a:lnTo>
                  <a:pt x="46" y="28"/>
                </a:lnTo>
                <a:lnTo>
                  <a:pt x="46" y="25"/>
                </a:lnTo>
                <a:lnTo>
                  <a:pt x="46" y="23"/>
                </a:lnTo>
                <a:lnTo>
                  <a:pt x="46" y="21"/>
                </a:lnTo>
                <a:lnTo>
                  <a:pt x="46" y="19"/>
                </a:lnTo>
                <a:lnTo>
                  <a:pt x="46" y="17"/>
                </a:lnTo>
                <a:lnTo>
                  <a:pt x="46" y="15"/>
                </a:lnTo>
                <a:lnTo>
                  <a:pt x="46" y="13"/>
                </a:lnTo>
                <a:lnTo>
                  <a:pt x="46" y="11"/>
                </a:lnTo>
                <a:lnTo>
                  <a:pt x="44" y="9"/>
                </a:lnTo>
                <a:lnTo>
                  <a:pt x="44" y="6"/>
                </a:lnTo>
                <a:lnTo>
                  <a:pt x="42" y="6"/>
                </a:lnTo>
                <a:lnTo>
                  <a:pt x="42" y="4"/>
                </a:lnTo>
                <a:lnTo>
                  <a:pt x="40" y="4"/>
                </a:lnTo>
                <a:lnTo>
                  <a:pt x="37" y="2"/>
                </a:lnTo>
                <a:lnTo>
                  <a:pt x="35" y="2"/>
                </a:lnTo>
                <a:lnTo>
                  <a:pt x="33" y="0"/>
                </a:lnTo>
                <a:lnTo>
                  <a:pt x="31" y="0"/>
                </a:lnTo>
                <a:lnTo>
                  <a:pt x="29" y="0"/>
                </a:lnTo>
                <a:lnTo>
                  <a:pt x="26" y="0"/>
                </a:lnTo>
                <a:lnTo>
                  <a:pt x="24" y="0"/>
                </a:lnTo>
                <a:lnTo>
                  <a:pt x="22" y="0"/>
                </a:lnTo>
                <a:lnTo>
                  <a:pt x="0" y="0"/>
                </a:lnTo>
                <a:lnTo>
                  <a:pt x="0" y="66"/>
                </a:lnTo>
                <a:close/>
                <a:moveTo>
                  <a:pt x="9" y="32"/>
                </a:moveTo>
                <a:lnTo>
                  <a:pt x="9" y="9"/>
                </a:lnTo>
                <a:lnTo>
                  <a:pt x="24" y="9"/>
                </a:lnTo>
                <a:lnTo>
                  <a:pt x="26" y="9"/>
                </a:lnTo>
                <a:lnTo>
                  <a:pt x="29" y="11"/>
                </a:lnTo>
                <a:lnTo>
                  <a:pt x="31" y="11"/>
                </a:lnTo>
                <a:lnTo>
                  <a:pt x="33" y="11"/>
                </a:lnTo>
                <a:lnTo>
                  <a:pt x="33" y="13"/>
                </a:lnTo>
                <a:lnTo>
                  <a:pt x="35" y="13"/>
                </a:lnTo>
                <a:lnTo>
                  <a:pt x="37" y="15"/>
                </a:lnTo>
                <a:lnTo>
                  <a:pt x="37" y="17"/>
                </a:lnTo>
                <a:lnTo>
                  <a:pt x="37" y="19"/>
                </a:lnTo>
                <a:lnTo>
                  <a:pt x="37" y="21"/>
                </a:lnTo>
                <a:lnTo>
                  <a:pt x="37" y="23"/>
                </a:lnTo>
                <a:lnTo>
                  <a:pt x="37" y="25"/>
                </a:lnTo>
                <a:lnTo>
                  <a:pt x="35" y="28"/>
                </a:lnTo>
                <a:lnTo>
                  <a:pt x="35" y="30"/>
                </a:lnTo>
                <a:lnTo>
                  <a:pt x="33" y="30"/>
                </a:lnTo>
                <a:lnTo>
                  <a:pt x="31" y="30"/>
                </a:lnTo>
                <a:lnTo>
                  <a:pt x="29" y="30"/>
                </a:lnTo>
                <a:lnTo>
                  <a:pt x="26" y="32"/>
                </a:lnTo>
                <a:lnTo>
                  <a:pt x="24" y="32"/>
                </a:lnTo>
                <a:lnTo>
                  <a:pt x="9" y="3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9" name="Google Shape;249;p14"/>
          <p:cNvSpPr/>
          <p:nvPr/>
        </p:nvSpPr>
        <p:spPr>
          <a:xfrm>
            <a:off x="4310063" y="2401888"/>
            <a:ext cx="95250" cy="104775"/>
          </a:xfrm>
          <a:custGeom>
            <a:rect b="b" l="l" r="r" t="t"/>
            <a:pathLst>
              <a:path extrusionOk="0" h="66" w="60">
                <a:moveTo>
                  <a:pt x="0" y="66"/>
                </a:moveTo>
                <a:lnTo>
                  <a:pt x="9" y="66"/>
                </a:lnTo>
                <a:lnTo>
                  <a:pt x="16" y="47"/>
                </a:lnTo>
                <a:lnTo>
                  <a:pt x="42" y="47"/>
                </a:lnTo>
                <a:lnTo>
                  <a:pt x="51" y="66"/>
                </a:lnTo>
                <a:lnTo>
                  <a:pt x="60" y="66"/>
                </a:lnTo>
                <a:lnTo>
                  <a:pt x="34" y="0"/>
                </a:lnTo>
                <a:lnTo>
                  <a:pt x="25" y="0"/>
                </a:lnTo>
                <a:lnTo>
                  <a:pt x="0" y="66"/>
                </a:lnTo>
                <a:close/>
                <a:moveTo>
                  <a:pt x="18" y="38"/>
                </a:moveTo>
                <a:lnTo>
                  <a:pt x="31" y="11"/>
                </a:lnTo>
                <a:lnTo>
                  <a:pt x="40" y="38"/>
                </a:lnTo>
                <a:lnTo>
                  <a:pt x="18" y="38"/>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0" name="Google Shape;250;p14"/>
          <p:cNvSpPr/>
          <p:nvPr/>
        </p:nvSpPr>
        <p:spPr>
          <a:xfrm>
            <a:off x="4398963" y="2401888"/>
            <a:ext cx="90487" cy="104775"/>
          </a:xfrm>
          <a:custGeom>
            <a:rect b="b" l="l" r="r" t="t"/>
            <a:pathLst>
              <a:path extrusionOk="0" h="66" w="57">
                <a:moveTo>
                  <a:pt x="33" y="66"/>
                </a:moveTo>
                <a:lnTo>
                  <a:pt x="33" y="38"/>
                </a:lnTo>
                <a:lnTo>
                  <a:pt x="57" y="0"/>
                </a:lnTo>
                <a:lnTo>
                  <a:pt x="46" y="0"/>
                </a:lnTo>
                <a:lnTo>
                  <a:pt x="29" y="32"/>
                </a:lnTo>
                <a:lnTo>
                  <a:pt x="9" y="0"/>
                </a:lnTo>
                <a:lnTo>
                  <a:pt x="0" y="0"/>
                </a:lnTo>
                <a:lnTo>
                  <a:pt x="22" y="40"/>
                </a:lnTo>
                <a:lnTo>
                  <a:pt x="22" y="66"/>
                </a:lnTo>
                <a:lnTo>
                  <a:pt x="33"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1" name="Google Shape;251;p14"/>
          <p:cNvSpPr/>
          <p:nvPr/>
        </p:nvSpPr>
        <p:spPr>
          <a:xfrm>
            <a:off x="4497388" y="2401888"/>
            <a:ext cx="106362" cy="104775"/>
          </a:xfrm>
          <a:custGeom>
            <a:rect b="b" l="l" r="r" t="t"/>
            <a:pathLst>
              <a:path extrusionOk="0" h="66" w="67">
                <a:moveTo>
                  <a:pt x="9" y="11"/>
                </a:moveTo>
                <a:lnTo>
                  <a:pt x="9" y="13"/>
                </a:lnTo>
                <a:lnTo>
                  <a:pt x="9" y="15"/>
                </a:lnTo>
                <a:lnTo>
                  <a:pt x="9" y="17"/>
                </a:lnTo>
                <a:lnTo>
                  <a:pt x="11" y="17"/>
                </a:lnTo>
                <a:lnTo>
                  <a:pt x="27" y="66"/>
                </a:lnTo>
                <a:lnTo>
                  <a:pt x="38" y="66"/>
                </a:lnTo>
                <a:lnTo>
                  <a:pt x="55" y="17"/>
                </a:lnTo>
                <a:lnTo>
                  <a:pt x="55" y="15"/>
                </a:lnTo>
                <a:lnTo>
                  <a:pt x="55" y="11"/>
                </a:lnTo>
                <a:lnTo>
                  <a:pt x="55" y="66"/>
                </a:lnTo>
                <a:lnTo>
                  <a:pt x="67" y="66"/>
                </a:lnTo>
                <a:lnTo>
                  <a:pt x="67" y="0"/>
                </a:lnTo>
                <a:lnTo>
                  <a:pt x="51" y="0"/>
                </a:lnTo>
                <a:lnTo>
                  <a:pt x="33" y="51"/>
                </a:lnTo>
                <a:lnTo>
                  <a:pt x="33" y="53"/>
                </a:lnTo>
                <a:lnTo>
                  <a:pt x="33" y="57"/>
                </a:lnTo>
                <a:lnTo>
                  <a:pt x="33" y="53"/>
                </a:lnTo>
                <a:lnTo>
                  <a:pt x="31" y="51"/>
                </a:lnTo>
                <a:lnTo>
                  <a:pt x="13" y="0"/>
                </a:lnTo>
                <a:lnTo>
                  <a:pt x="0" y="0"/>
                </a:lnTo>
                <a:lnTo>
                  <a:pt x="0" y="66"/>
                </a:lnTo>
                <a:lnTo>
                  <a:pt x="9" y="66"/>
                </a:lnTo>
                <a:lnTo>
                  <a:pt x="9" y="11"/>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2" name="Google Shape;252;p14"/>
          <p:cNvSpPr/>
          <p:nvPr/>
        </p:nvSpPr>
        <p:spPr>
          <a:xfrm>
            <a:off x="4624388" y="2401888"/>
            <a:ext cx="80962" cy="104775"/>
          </a:xfrm>
          <a:custGeom>
            <a:rect b="b" l="l" r="r" t="t"/>
            <a:pathLst>
              <a:path extrusionOk="0" h="66" w="51">
                <a:moveTo>
                  <a:pt x="0" y="66"/>
                </a:moveTo>
                <a:lnTo>
                  <a:pt x="51" y="66"/>
                </a:lnTo>
                <a:lnTo>
                  <a:pt x="51" y="57"/>
                </a:lnTo>
                <a:lnTo>
                  <a:pt x="9" y="57"/>
                </a:lnTo>
                <a:lnTo>
                  <a:pt x="9" y="36"/>
                </a:lnTo>
                <a:lnTo>
                  <a:pt x="46" y="36"/>
                </a:lnTo>
                <a:lnTo>
                  <a:pt x="46" y="30"/>
                </a:lnTo>
                <a:lnTo>
                  <a:pt x="9" y="30"/>
                </a:lnTo>
                <a:lnTo>
                  <a:pt x="9" y="9"/>
                </a:lnTo>
                <a:lnTo>
                  <a:pt x="49" y="9"/>
                </a:lnTo>
                <a:lnTo>
                  <a:pt x="4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3" name="Google Shape;253;p14"/>
          <p:cNvSpPr/>
          <p:nvPr/>
        </p:nvSpPr>
        <p:spPr>
          <a:xfrm>
            <a:off x="4719638" y="2401888"/>
            <a:ext cx="87312" cy="104775"/>
          </a:xfrm>
          <a:custGeom>
            <a:rect b="b" l="l" r="r" t="t"/>
            <a:pathLst>
              <a:path extrusionOk="0" h="66" w="55">
                <a:moveTo>
                  <a:pt x="0" y="66"/>
                </a:moveTo>
                <a:lnTo>
                  <a:pt x="9" y="66"/>
                </a:lnTo>
                <a:lnTo>
                  <a:pt x="9" y="15"/>
                </a:lnTo>
                <a:lnTo>
                  <a:pt x="11" y="15"/>
                </a:lnTo>
                <a:lnTo>
                  <a:pt x="11" y="17"/>
                </a:lnTo>
                <a:lnTo>
                  <a:pt x="44" y="66"/>
                </a:lnTo>
                <a:lnTo>
                  <a:pt x="55" y="66"/>
                </a:lnTo>
                <a:lnTo>
                  <a:pt x="55" y="0"/>
                </a:lnTo>
                <a:lnTo>
                  <a:pt x="46" y="0"/>
                </a:lnTo>
                <a:lnTo>
                  <a:pt x="46" y="53"/>
                </a:lnTo>
                <a:lnTo>
                  <a:pt x="46" y="51"/>
                </a:lnTo>
                <a:lnTo>
                  <a:pt x="44" y="51"/>
                </a:lnTo>
                <a:lnTo>
                  <a:pt x="44" y="49"/>
                </a:lnTo>
                <a:lnTo>
                  <a:pt x="42" y="49"/>
                </a:lnTo>
                <a:lnTo>
                  <a:pt x="11"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4" name="Google Shape;254;p14"/>
          <p:cNvSpPr/>
          <p:nvPr/>
        </p:nvSpPr>
        <p:spPr>
          <a:xfrm>
            <a:off x="4818063" y="2401888"/>
            <a:ext cx="84137" cy="104775"/>
          </a:xfrm>
          <a:custGeom>
            <a:rect b="b" l="l" r="r" t="t"/>
            <a:pathLst>
              <a:path extrusionOk="0" h="66" w="53">
                <a:moveTo>
                  <a:pt x="20" y="66"/>
                </a:moveTo>
                <a:lnTo>
                  <a:pt x="31" y="66"/>
                </a:lnTo>
                <a:lnTo>
                  <a:pt x="31" y="9"/>
                </a:lnTo>
                <a:lnTo>
                  <a:pt x="53" y="9"/>
                </a:lnTo>
                <a:lnTo>
                  <a:pt x="53" y="0"/>
                </a:lnTo>
                <a:lnTo>
                  <a:pt x="0" y="0"/>
                </a:lnTo>
                <a:lnTo>
                  <a:pt x="0" y="9"/>
                </a:lnTo>
                <a:lnTo>
                  <a:pt x="20" y="9"/>
                </a:lnTo>
                <a:lnTo>
                  <a:pt x="2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5" name="Google Shape;255;p14"/>
          <p:cNvSpPr/>
          <p:nvPr/>
        </p:nvSpPr>
        <p:spPr>
          <a:xfrm>
            <a:off x="4902200" y="2398713"/>
            <a:ext cx="46038" cy="123825"/>
          </a:xfrm>
          <a:custGeom>
            <a:rect b="b" l="l" r="r" t="t"/>
            <a:pathLst>
              <a:path extrusionOk="0" h="78" w="29">
                <a:moveTo>
                  <a:pt x="0" y="78"/>
                </a:moveTo>
                <a:lnTo>
                  <a:pt x="7" y="78"/>
                </a:lnTo>
                <a:lnTo>
                  <a:pt x="29" y="0"/>
                </a:lnTo>
                <a:lnTo>
                  <a:pt x="22" y="0"/>
                </a:lnTo>
                <a:lnTo>
                  <a:pt x="0" y="78"/>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6" name="Google Shape;256;p14"/>
          <p:cNvSpPr/>
          <p:nvPr/>
        </p:nvSpPr>
        <p:spPr>
          <a:xfrm>
            <a:off x="5121275" y="2401888"/>
            <a:ext cx="84138" cy="104775"/>
          </a:xfrm>
          <a:custGeom>
            <a:rect b="b" l="l" r="r" t="t"/>
            <a:pathLst>
              <a:path extrusionOk="0" h="66" w="53">
                <a:moveTo>
                  <a:pt x="22" y="66"/>
                </a:moveTo>
                <a:lnTo>
                  <a:pt x="31" y="66"/>
                </a:lnTo>
                <a:lnTo>
                  <a:pt x="31" y="9"/>
                </a:lnTo>
                <a:lnTo>
                  <a:pt x="53" y="9"/>
                </a:lnTo>
                <a:lnTo>
                  <a:pt x="53" y="0"/>
                </a:lnTo>
                <a:lnTo>
                  <a:pt x="0" y="0"/>
                </a:lnTo>
                <a:lnTo>
                  <a:pt x="0" y="9"/>
                </a:lnTo>
                <a:lnTo>
                  <a:pt x="22" y="9"/>
                </a:lnTo>
                <a:lnTo>
                  <a:pt x="22"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7" name="Google Shape;257;p14"/>
          <p:cNvSpPr/>
          <p:nvPr/>
        </p:nvSpPr>
        <p:spPr>
          <a:xfrm>
            <a:off x="5332413" y="2401888"/>
            <a:ext cx="71437" cy="104775"/>
          </a:xfrm>
          <a:custGeom>
            <a:rect b="b" l="l" r="r" t="t"/>
            <a:pathLst>
              <a:path extrusionOk="0" h="66" w="45">
                <a:moveTo>
                  <a:pt x="0" y="66"/>
                </a:moveTo>
                <a:lnTo>
                  <a:pt x="9" y="66"/>
                </a:lnTo>
                <a:lnTo>
                  <a:pt x="9" y="38"/>
                </a:lnTo>
                <a:lnTo>
                  <a:pt x="40" y="38"/>
                </a:lnTo>
                <a:lnTo>
                  <a:pt x="40" y="30"/>
                </a:lnTo>
                <a:lnTo>
                  <a:pt x="9" y="30"/>
                </a:lnTo>
                <a:lnTo>
                  <a:pt x="9" y="9"/>
                </a:lnTo>
                <a:lnTo>
                  <a:pt x="45" y="9"/>
                </a:lnTo>
                <a:lnTo>
                  <a:pt x="45"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8" name="Google Shape;258;p14"/>
          <p:cNvSpPr/>
          <p:nvPr/>
        </p:nvSpPr>
        <p:spPr>
          <a:xfrm>
            <a:off x="5416550" y="2401888"/>
            <a:ext cx="80963" cy="104775"/>
          </a:xfrm>
          <a:custGeom>
            <a:rect b="b" l="l" r="r" t="t"/>
            <a:pathLst>
              <a:path extrusionOk="0" h="66" w="51">
                <a:moveTo>
                  <a:pt x="0" y="66"/>
                </a:moveTo>
                <a:lnTo>
                  <a:pt x="51" y="66"/>
                </a:lnTo>
                <a:lnTo>
                  <a:pt x="51" y="57"/>
                </a:lnTo>
                <a:lnTo>
                  <a:pt x="9" y="57"/>
                </a:lnTo>
                <a:lnTo>
                  <a:pt x="9" y="36"/>
                </a:lnTo>
                <a:lnTo>
                  <a:pt x="47" y="36"/>
                </a:lnTo>
                <a:lnTo>
                  <a:pt x="47" y="30"/>
                </a:lnTo>
                <a:lnTo>
                  <a:pt x="9" y="30"/>
                </a:lnTo>
                <a:lnTo>
                  <a:pt x="9" y="9"/>
                </a:lnTo>
                <a:lnTo>
                  <a:pt x="51" y="9"/>
                </a:lnTo>
                <a:lnTo>
                  <a:pt x="51"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59" name="Google Shape;259;p14"/>
          <p:cNvSpPr/>
          <p:nvPr/>
        </p:nvSpPr>
        <p:spPr>
          <a:xfrm>
            <a:off x="5511800" y="2401888"/>
            <a:ext cx="80963" cy="104775"/>
          </a:xfrm>
          <a:custGeom>
            <a:rect b="b" l="l" r="r" t="t"/>
            <a:pathLst>
              <a:path extrusionOk="0" h="66" w="51">
                <a:moveTo>
                  <a:pt x="0" y="66"/>
                </a:moveTo>
                <a:lnTo>
                  <a:pt x="51" y="66"/>
                </a:lnTo>
                <a:lnTo>
                  <a:pt x="51" y="57"/>
                </a:lnTo>
                <a:lnTo>
                  <a:pt x="11" y="57"/>
                </a:lnTo>
                <a:lnTo>
                  <a:pt x="11" y="36"/>
                </a:lnTo>
                <a:lnTo>
                  <a:pt x="49" y="36"/>
                </a:lnTo>
                <a:lnTo>
                  <a:pt x="49" y="30"/>
                </a:lnTo>
                <a:lnTo>
                  <a:pt x="11" y="30"/>
                </a:lnTo>
                <a:lnTo>
                  <a:pt x="11" y="9"/>
                </a:lnTo>
                <a:lnTo>
                  <a:pt x="51" y="9"/>
                </a:lnTo>
                <a:lnTo>
                  <a:pt x="51"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0" name="Google Shape;260;p14"/>
          <p:cNvSpPr/>
          <p:nvPr/>
        </p:nvSpPr>
        <p:spPr>
          <a:xfrm>
            <a:off x="5773738" y="2401888"/>
            <a:ext cx="87312" cy="104775"/>
          </a:xfrm>
          <a:custGeom>
            <a:rect b="b" l="l" r="r" t="t"/>
            <a:pathLst>
              <a:path extrusionOk="0" h="66" w="55">
                <a:moveTo>
                  <a:pt x="0" y="66"/>
                </a:moveTo>
                <a:lnTo>
                  <a:pt x="24" y="66"/>
                </a:lnTo>
                <a:lnTo>
                  <a:pt x="26" y="66"/>
                </a:lnTo>
                <a:lnTo>
                  <a:pt x="29" y="66"/>
                </a:lnTo>
                <a:lnTo>
                  <a:pt x="31" y="66"/>
                </a:lnTo>
                <a:lnTo>
                  <a:pt x="33" y="66"/>
                </a:lnTo>
                <a:lnTo>
                  <a:pt x="35" y="66"/>
                </a:lnTo>
                <a:lnTo>
                  <a:pt x="37" y="64"/>
                </a:lnTo>
                <a:lnTo>
                  <a:pt x="40" y="64"/>
                </a:lnTo>
                <a:lnTo>
                  <a:pt x="42" y="62"/>
                </a:lnTo>
                <a:lnTo>
                  <a:pt x="44" y="62"/>
                </a:lnTo>
                <a:lnTo>
                  <a:pt x="44" y="59"/>
                </a:lnTo>
                <a:lnTo>
                  <a:pt x="46" y="59"/>
                </a:lnTo>
                <a:lnTo>
                  <a:pt x="46" y="57"/>
                </a:lnTo>
                <a:lnTo>
                  <a:pt x="49" y="55"/>
                </a:lnTo>
                <a:lnTo>
                  <a:pt x="49" y="53"/>
                </a:lnTo>
                <a:lnTo>
                  <a:pt x="51" y="51"/>
                </a:lnTo>
                <a:lnTo>
                  <a:pt x="51" y="49"/>
                </a:lnTo>
                <a:lnTo>
                  <a:pt x="53" y="47"/>
                </a:lnTo>
                <a:lnTo>
                  <a:pt x="53" y="45"/>
                </a:lnTo>
                <a:lnTo>
                  <a:pt x="53" y="42"/>
                </a:lnTo>
                <a:lnTo>
                  <a:pt x="53" y="40"/>
                </a:lnTo>
                <a:lnTo>
                  <a:pt x="53" y="38"/>
                </a:lnTo>
                <a:lnTo>
                  <a:pt x="55" y="36"/>
                </a:lnTo>
                <a:lnTo>
                  <a:pt x="55" y="34"/>
                </a:lnTo>
                <a:lnTo>
                  <a:pt x="55" y="32"/>
                </a:lnTo>
                <a:lnTo>
                  <a:pt x="55" y="30"/>
                </a:lnTo>
                <a:lnTo>
                  <a:pt x="53" y="28"/>
                </a:lnTo>
                <a:lnTo>
                  <a:pt x="53" y="25"/>
                </a:lnTo>
                <a:lnTo>
                  <a:pt x="53" y="23"/>
                </a:lnTo>
                <a:lnTo>
                  <a:pt x="53" y="21"/>
                </a:lnTo>
                <a:lnTo>
                  <a:pt x="53" y="19"/>
                </a:lnTo>
                <a:lnTo>
                  <a:pt x="53" y="17"/>
                </a:lnTo>
                <a:lnTo>
                  <a:pt x="51" y="17"/>
                </a:lnTo>
                <a:lnTo>
                  <a:pt x="51" y="15"/>
                </a:lnTo>
                <a:lnTo>
                  <a:pt x="49" y="13"/>
                </a:lnTo>
                <a:lnTo>
                  <a:pt x="49" y="11"/>
                </a:lnTo>
                <a:lnTo>
                  <a:pt x="46" y="9"/>
                </a:lnTo>
                <a:lnTo>
                  <a:pt x="46" y="6"/>
                </a:lnTo>
                <a:lnTo>
                  <a:pt x="44" y="6"/>
                </a:lnTo>
                <a:lnTo>
                  <a:pt x="42" y="6"/>
                </a:lnTo>
                <a:lnTo>
                  <a:pt x="42" y="4"/>
                </a:lnTo>
                <a:lnTo>
                  <a:pt x="40" y="4"/>
                </a:lnTo>
                <a:lnTo>
                  <a:pt x="40" y="2"/>
                </a:lnTo>
                <a:lnTo>
                  <a:pt x="37" y="2"/>
                </a:lnTo>
                <a:lnTo>
                  <a:pt x="35" y="2"/>
                </a:lnTo>
                <a:lnTo>
                  <a:pt x="33" y="0"/>
                </a:lnTo>
                <a:lnTo>
                  <a:pt x="31" y="0"/>
                </a:lnTo>
                <a:lnTo>
                  <a:pt x="29" y="0"/>
                </a:lnTo>
                <a:lnTo>
                  <a:pt x="26" y="0"/>
                </a:lnTo>
                <a:lnTo>
                  <a:pt x="24" y="0"/>
                </a:lnTo>
                <a:lnTo>
                  <a:pt x="0" y="0"/>
                </a:lnTo>
                <a:lnTo>
                  <a:pt x="0" y="66"/>
                </a:lnTo>
                <a:close/>
                <a:moveTo>
                  <a:pt x="24" y="9"/>
                </a:moveTo>
                <a:lnTo>
                  <a:pt x="26" y="9"/>
                </a:lnTo>
                <a:lnTo>
                  <a:pt x="29" y="9"/>
                </a:lnTo>
                <a:lnTo>
                  <a:pt x="31" y="11"/>
                </a:lnTo>
                <a:lnTo>
                  <a:pt x="33" y="11"/>
                </a:lnTo>
                <a:lnTo>
                  <a:pt x="35" y="13"/>
                </a:lnTo>
                <a:lnTo>
                  <a:pt x="37" y="13"/>
                </a:lnTo>
                <a:lnTo>
                  <a:pt x="37" y="15"/>
                </a:lnTo>
                <a:lnTo>
                  <a:pt x="40" y="15"/>
                </a:lnTo>
                <a:lnTo>
                  <a:pt x="40" y="17"/>
                </a:lnTo>
                <a:lnTo>
                  <a:pt x="42" y="17"/>
                </a:lnTo>
                <a:lnTo>
                  <a:pt x="42" y="19"/>
                </a:lnTo>
                <a:lnTo>
                  <a:pt x="44" y="23"/>
                </a:lnTo>
                <a:lnTo>
                  <a:pt x="44" y="25"/>
                </a:lnTo>
                <a:lnTo>
                  <a:pt x="44" y="28"/>
                </a:lnTo>
                <a:lnTo>
                  <a:pt x="46" y="30"/>
                </a:lnTo>
                <a:lnTo>
                  <a:pt x="46" y="32"/>
                </a:lnTo>
                <a:lnTo>
                  <a:pt x="46" y="36"/>
                </a:lnTo>
                <a:lnTo>
                  <a:pt x="44" y="38"/>
                </a:lnTo>
                <a:lnTo>
                  <a:pt x="44" y="42"/>
                </a:lnTo>
                <a:lnTo>
                  <a:pt x="44" y="45"/>
                </a:lnTo>
                <a:lnTo>
                  <a:pt x="42" y="47"/>
                </a:lnTo>
                <a:lnTo>
                  <a:pt x="42" y="49"/>
                </a:lnTo>
                <a:lnTo>
                  <a:pt x="40" y="51"/>
                </a:lnTo>
                <a:lnTo>
                  <a:pt x="40" y="53"/>
                </a:lnTo>
                <a:lnTo>
                  <a:pt x="37" y="55"/>
                </a:lnTo>
                <a:lnTo>
                  <a:pt x="35" y="55"/>
                </a:lnTo>
                <a:lnTo>
                  <a:pt x="33" y="57"/>
                </a:lnTo>
                <a:lnTo>
                  <a:pt x="31" y="57"/>
                </a:lnTo>
                <a:lnTo>
                  <a:pt x="29" y="57"/>
                </a:lnTo>
                <a:lnTo>
                  <a:pt x="26" y="57"/>
                </a:lnTo>
                <a:lnTo>
                  <a:pt x="24" y="57"/>
                </a:lnTo>
                <a:lnTo>
                  <a:pt x="9" y="57"/>
                </a:lnTo>
                <a:lnTo>
                  <a:pt x="9" y="9"/>
                </a:lnTo>
                <a:lnTo>
                  <a:pt x="24" y="9"/>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1" name="Google Shape;261;p14"/>
          <p:cNvSpPr/>
          <p:nvPr/>
        </p:nvSpPr>
        <p:spPr>
          <a:xfrm>
            <a:off x="5878513" y="2401888"/>
            <a:ext cx="80962" cy="104775"/>
          </a:xfrm>
          <a:custGeom>
            <a:rect b="b" l="l" r="r" t="t"/>
            <a:pathLst>
              <a:path extrusionOk="0" h="66" w="51">
                <a:moveTo>
                  <a:pt x="0" y="66"/>
                </a:moveTo>
                <a:lnTo>
                  <a:pt x="51" y="66"/>
                </a:lnTo>
                <a:lnTo>
                  <a:pt x="51" y="57"/>
                </a:lnTo>
                <a:lnTo>
                  <a:pt x="9" y="57"/>
                </a:lnTo>
                <a:lnTo>
                  <a:pt x="9" y="36"/>
                </a:lnTo>
                <a:lnTo>
                  <a:pt x="47" y="36"/>
                </a:lnTo>
                <a:lnTo>
                  <a:pt x="47" y="30"/>
                </a:lnTo>
                <a:lnTo>
                  <a:pt x="9" y="30"/>
                </a:lnTo>
                <a:lnTo>
                  <a:pt x="9" y="9"/>
                </a:lnTo>
                <a:lnTo>
                  <a:pt x="49" y="9"/>
                </a:lnTo>
                <a:lnTo>
                  <a:pt x="4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2" name="Google Shape;262;p14"/>
          <p:cNvSpPr/>
          <p:nvPr/>
        </p:nvSpPr>
        <p:spPr>
          <a:xfrm>
            <a:off x="5973763" y="2401888"/>
            <a:ext cx="77787" cy="104775"/>
          </a:xfrm>
          <a:custGeom>
            <a:rect b="b" l="l" r="r" t="t"/>
            <a:pathLst>
              <a:path extrusionOk="0" h="66" w="49">
                <a:moveTo>
                  <a:pt x="0" y="66"/>
                </a:moveTo>
                <a:lnTo>
                  <a:pt x="9" y="66"/>
                </a:lnTo>
                <a:lnTo>
                  <a:pt x="9" y="38"/>
                </a:lnTo>
                <a:lnTo>
                  <a:pt x="25" y="38"/>
                </a:lnTo>
                <a:lnTo>
                  <a:pt x="27" y="38"/>
                </a:lnTo>
                <a:lnTo>
                  <a:pt x="29" y="38"/>
                </a:lnTo>
                <a:lnTo>
                  <a:pt x="31" y="38"/>
                </a:lnTo>
                <a:lnTo>
                  <a:pt x="34" y="38"/>
                </a:lnTo>
                <a:lnTo>
                  <a:pt x="36" y="38"/>
                </a:lnTo>
                <a:lnTo>
                  <a:pt x="38" y="38"/>
                </a:lnTo>
                <a:lnTo>
                  <a:pt x="40" y="38"/>
                </a:lnTo>
                <a:lnTo>
                  <a:pt x="40" y="36"/>
                </a:lnTo>
                <a:lnTo>
                  <a:pt x="42" y="36"/>
                </a:lnTo>
                <a:lnTo>
                  <a:pt x="42" y="34"/>
                </a:lnTo>
                <a:lnTo>
                  <a:pt x="45" y="32"/>
                </a:lnTo>
                <a:lnTo>
                  <a:pt x="47" y="32"/>
                </a:lnTo>
                <a:lnTo>
                  <a:pt x="47" y="30"/>
                </a:lnTo>
                <a:lnTo>
                  <a:pt x="47" y="28"/>
                </a:lnTo>
                <a:lnTo>
                  <a:pt x="47" y="25"/>
                </a:lnTo>
                <a:lnTo>
                  <a:pt x="49" y="25"/>
                </a:lnTo>
                <a:lnTo>
                  <a:pt x="49" y="23"/>
                </a:lnTo>
                <a:lnTo>
                  <a:pt x="49" y="21"/>
                </a:lnTo>
                <a:lnTo>
                  <a:pt x="49" y="19"/>
                </a:lnTo>
                <a:lnTo>
                  <a:pt x="49" y="17"/>
                </a:lnTo>
                <a:lnTo>
                  <a:pt x="49" y="15"/>
                </a:lnTo>
                <a:lnTo>
                  <a:pt x="47" y="13"/>
                </a:lnTo>
                <a:lnTo>
                  <a:pt x="47" y="11"/>
                </a:lnTo>
                <a:lnTo>
                  <a:pt x="47" y="9"/>
                </a:lnTo>
                <a:lnTo>
                  <a:pt x="45" y="6"/>
                </a:lnTo>
                <a:lnTo>
                  <a:pt x="42" y="6"/>
                </a:lnTo>
                <a:lnTo>
                  <a:pt x="42" y="4"/>
                </a:lnTo>
                <a:lnTo>
                  <a:pt x="42" y="2"/>
                </a:lnTo>
                <a:lnTo>
                  <a:pt x="40" y="2"/>
                </a:lnTo>
                <a:lnTo>
                  <a:pt x="38" y="2"/>
                </a:lnTo>
                <a:lnTo>
                  <a:pt x="36" y="0"/>
                </a:lnTo>
                <a:lnTo>
                  <a:pt x="34" y="0"/>
                </a:lnTo>
                <a:lnTo>
                  <a:pt x="31" y="0"/>
                </a:lnTo>
                <a:lnTo>
                  <a:pt x="29" y="0"/>
                </a:lnTo>
                <a:lnTo>
                  <a:pt x="27" y="0"/>
                </a:lnTo>
                <a:lnTo>
                  <a:pt x="25" y="0"/>
                </a:lnTo>
                <a:lnTo>
                  <a:pt x="0" y="0"/>
                </a:lnTo>
                <a:lnTo>
                  <a:pt x="0" y="66"/>
                </a:lnTo>
                <a:close/>
                <a:moveTo>
                  <a:pt x="9" y="32"/>
                </a:moveTo>
                <a:lnTo>
                  <a:pt x="9" y="9"/>
                </a:lnTo>
                <a:lnTo>
                  <a:pt x="27" y="9"/>
                </a:lnTo>
                <a:lnTo>
                  <a:pt x="29" y="9"/>
                </a:lnTo>
                <a:lnTo>
                  <a:pt x="31" y="11"/>
                </a:lnTo>
                <a:lnTo>
                  <a:pt x="34" y="11"/>
                </a:lnTo>
                <a:lnTo>
                  <a:pt x="36" y="11"/>
                </a:lnTo>
                <a:lnTo>
                  <a:pt x="36" y="13"/>
                </a:lnTo>
                <a:lnTo>
                  <a:pt x="38" y="13"/>
                </a:lnTo>
                <a:lnTo>
                  <a:pt x="40" y="15"/>
                </a:lnTo>
                <a:lnTo>
                  <a:pt x="40" y="17"/>
                </a:lnTo>
                <a:lnTo>
                  <a:pt x="40" y="19"/>
                </a:lnTo>
                <a:lnTo>
                  <a:pt x="40" y="21"/>
                </a:lnTo>
                <a:lnTo>
                  <a:pt x="40" y="23"/>
                </a:lnTo>
                <a:lnTo>
                  <a:pt x="40" y="25"/>
                </a:lnTo>
                <a:lnTo>
                  <a:pt x="38" y="28"/>
                </a:lnTo>
                <a:lnTo>
                  <a:pt x="38" y="30"/>
                </a:lnTo>
                <a:lnTo>
                  <a:pt x="36" y="30"/>
                </a:lnTo>
                <a:lnTo>
                  <a:pt x="34" y="30"/>
                </a:lnTo>
                <a:lnTo>
                  <a:pt x="31" y="30"/>
                </a:lnTo>
                <a:lnTo>
                  <a:pt x="29" y="32"/>
                </a:lnTo>
                <a:lnTo>
                  <a:pt x="27" y="32"/>
                </a:lnTo>
                <a:lnTo>
                  <a:pt x="9" y="3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3" name="Google Shape;263;p14"/>
          <p:cNvSpPr/>
          <p:nvPr/>
        </p:nvSpPr>
        <p:spPr>
          <a:xfrm>
            <a:off x="6065838" y="2398713"/>
            <a:ext cx="101600" cy="111125"/>
          </a:xfrm>
          <a:custGeom>
            <a:rect b="b" l="l" r="r" t="t"/>
            <a:pathLst>
              <a:path extrusionOk="0" h="70" w="64">
                <a:moveTo>
                  <a:pt x="0" y="36"/>
                </a:moveTo>
                <a:lnTo>
                  <a:pt x="0" y="38"/>
                </a:lnTo>
                <a:lnTo>
                  <a:pt x="0" y="40"/>
                </a:lnTo>
                <a:lnTo>
                  <a:pt x="0" y="42"/>
                </a:lnTo>
                <a:lnTo>
                  <a:pt x="2" y="44"/>
                </a:lnTo>
                <a:lnTo>
                  <a:pt x="2" y="47"/>
                </a:lnTo>
                <a:lnTo>
                  <a:pt x="2" y="49"/>
                </a:lnTo>
                <a:lnTo>
                  <a:pt x="2" y="51"/>
                </a:lnTo>
                <a:lnTo>
                  <a:pt x="4" y="53"/>
                </a:lnTo>
                <a:lnTo>
                  <a:pt x="4" y="55"/>
                </a:lnTo>
                <a:lnTo>
                  <a:pt x="7" y="57"/>
                </a:lnTo>
                <a:lnTo>
                  <a:pt x="7" y="59"/>
                </a:lnTo>
                <a:lnTo>
                  <a:pt x="9" y="61"/>
                </a:lnTo>
                <a:lnTo>
                  <a:pt x="9" y="64"/>
                </a:lnTo>
                <a:lnTo>
                  <a:pt x="11" y="66"/>
                </a:lnTo>
                <a:lnTo>
                  <a:pt x="13" y="66"/>
                </a:lnTo>
                <a:lnTo>
                  <a:pt x="15" y="66"/>
                </a:lnTo>
                <a:lnTo>
                  <a:pt x="18" y="68"/>
                </a:lnTo>
                <a:lnTo>
                  <a:pt x="20" y="68"/>
                </a:lnTo>
                <a:lnTo>
                  <a:pt x="22" y="68"/>
                </a:lnTo>
                <a:lnTo>
                  <a:pt x="24" y="70"/>
                </a:lnTo>
                <a:lnTo>
                  <a:pt x="27" y="70"/>
                </a:lnTo>
                <a:lnTo>
                  <a:pt x="29" y="70"/>
                </a:lnTo>
                <a:lnTo>
                  <a:pt x="31" y="70"/>
                </a:lnTo>
                <a:lnTo>
                  <a:pt x="35" y="70"/>
                </a:lnTo>
                <a:lnTo>
                  <a:pt x="38" y="70"/>
                </a:lnTo>
                <a:lnTo>
                  <a:pt x="40" y="70"/>
                </a:lnTo>
                <a:lnTo>
                  <a:pt x="42" y="68"/>
                </a:lnTo>
                <a:lnTo>
                  <a:pt x="44" y="68"/>
                </a:lnTo>
                <a:lnTo>
                  <a:pt x="47" y="68"/>
                </a:lnTo>
                <a:lnTo>
                  <a:pt x="49" y="66"/>
                </a:lnTo>
                <a:lnTo>
                  <a:pt x="51" y="66"/>
                </a:lnTo>
                <a:lnTo>
                  <a:pt x="53" y="66"/>
                </a:lnTo>
                <a:lnTo>
                  <a:pt x="53" y="64"/>
                </a:lnTo>
                <a:lnTo>
                  <a:pt x="55" y="64"/>
                </a:lnTo>
                <a:lnTo>
                  <a:pt x="55" y="61"/>
                </a:lnTo>
                <a:lnTo>
                  <a:pt x="58" y="59"/>
                </a:lnTo>
                <a:lnTo>
                  <a:pt x="60" y="57"/>
                </a:lnTo>
                <a:lnTo>
                  <a:pt x="60" y="55"/>
                </a:lnTo>
                <a:lnTo>
                  <a:pt x="62" y="53"/>
                </a:lnTo>
                <a:lnTo>
                  <a:pt x="62" y="51"/>
                </a:lnTo>
                <a:lnTo>
                  <a:pt x="62" y="49"/>
                </a:lnTo>
                <a:lnTo>
                  <a:pt x="62" y="47"/>
                </a:lnTo>
                <a:lnTo>
                  <a:pt x="62" y="44"/>
                </a:lnTo>
                <a:lnTo>
                  <a:pt x="64" y="42"/>
                </a:lnTo>
                <a:lnTo>
                  <a:pt x="64" y="40"/>
                </a:lnTo>
                <a:lnTo>
                  <a:pt x="64" y="38"/>
                </a:lnTo>
                <a:lnTo>
                  <a:pt x="64" y="36"/>
                </a:lnTo>
                <a:lnTo>
                  <a:pt x="64" y="34"/>
                </a:lnTo>
                <a:lnTo>
                  <a:pt x="64" y="32"/>
                </a:lnTo>
                <a:lnTo>
                  <a:pt x="64" y="30"/>
                </a:lnTo>
                <a:lnTo>
                  <a:pt x="64" y="27"/>
                </a:lnTo>
                <a:lnTo>
                  <a:pt x="62" y="27"/>
                </a:lnTo>
                <a:lnTo>
                  <a:pt x="62" y="23"/>
                </a:lnTo>
                <a:lnTo>
                  <a:pt x="62" y="21"/>
                </a:lnTo>
                <a:lnTo>
                  <a:pt x="62" y="19"/>
                </a:lnTo>
                <a:lnTo>
                  <a:pt x="60" y="17"/>
                </a:lnTo>
                <a:lnTo>
                  <a:pt x="60" y="15"/>
                </a:lnTo>
                <a:lnTo>
                  <a:pt x="58" y="13"/>
                </a:lnTo>
                <a:lnTo>
                  <a:pt x="55" y="11"/>
                </a:lnTo>
                <a:lnTo>
                  <a:pt x="55" y="8"/>
                </a:lnTo>
                <a:lnTo>
                  <a:pt x="53" y="8"/>
                </a:lnTo>
                <a:lnTo>
                  <a:pt x="53" y="6"/>
                </a:lnTo>
                <a:lnTo>
                  <a:pt x="51" y="6"/>
                </a:lnTo>
                <a:lnTo>
                  <a:pt x="49" y="4"/>
                </a:lnTo>
                <a:lnTo>
                  <a:pt x="47" y="2"/>
                </a:lnTo>
                <a:lnTo>
                  <a:pt x="44" y="2"/>
                </a:lnTo>
                <a:lnTo>
                  <a:pt x="42" y="2"/>
                </a:lnTo>
                <a:lnTo>
                  <a:pt x="40" y="2"/>
                </a:lnTo>
                <a:lnTo>
                  <a:pt x="38" y="2"/>
                </a:lnTo>
                <a:lnTo>
                  <a:pt x="35" y="0"/>
                </a:lnTo>
                <a:lnTo>
                  <a:pt x="31" y="0"/>
                </a:lnTo>
                <a:lnTo>
                  <a:pt x="29" y="0"/>
                </a:lnTo>
                <a:lnTo>
                  <a:pt x="27" y="2"/>
                </a:lnTo>
                <a:lnTo>
                  <a:pt x="24" y="2"/>
                </a:lnTo>
                <a:lnTo>
                  <a:pt x="22" y="2"/>
                </a:lnTo>
                <a:lnTo>
                  <a:pt x="20" y="2"/>
                </a:lnTo>
                <a:lnTo>
                  <a:pt x="18" y="2"/>
                </a:lnTo>
                <a:lnTo>
                  <a:pt x="15" y="4"/>
                </a:lnTo>
                <a:lnTo>
                  <a:pt x="13" y="4"/>
                </a:lnTo>
                <a:lnTo>
                  <a:pt x="13" y="6"/>
                </a:lnTo>
                <a:lnTo>
                  <a:pt x="11" y="6"/>
                </a:lnTo>
                <a:lnTo>
                  <a:pt x="9" y="8"/>
                </a:lnTo>
                <a:lnTo>
                  <a:pt x="9" y="11"/>
                </a:lnTo>
                <a:lnTo>
                  <a:pt x="7" y="13"/>
                </a:lnTo>
                <a:lnTo>
                  <a:pt x="7" y="15"/>
                </a:lnTo>
                <a:lnTo>
                  <a:pt x="4" y="15"/>
                </a:lnTo>
                <a:lnTo>
                  <a:pt x="4" y="17"/>
                </a:lnTo>
                <a:lnTo>
                  <a:pt x="4" y="19"/>
                </a:lnTo>
                <a:lnTo>
                  <a:pt x="2" y="19"/>
                </a:lnTo>
                <a:lnTo>
                  <a:pt x="2" y="21"/>
                </a:lnTo>
                <a:lnTo>
                  <a:pt x="2" y="23"/>
                </a:lnTo>
                <a:lnTo>
                  <a:pt x="2" y="27"/>
                </a:lnTo>
                <a:lnTo>
                  <a:pt x="0" y="27"/>
                </a:lnTo>
                <a:lnTo>
                  <a:pt x="0" y="30"/>
                </a:lnTo>
                <a:lnTo>
                  <a:pt x="0" y="32"/>
                </a:lnTo>
                <a:lnTo>
                  <a:pt x="0" y="34"/>
                </a:lnTo>
                <a:lnTo>
                  <a:pt x="0" y="36"/>
                </a:lnTo>
                <a:close/>
                <a:moveTo>
                  <a:pt x="9" y="36"/>
                </a:moveTo>
                <a:lnTo>
                  <a:pt x="9" y="32"/>
                </a:lnTo>
                <a:lnTo>
                  <a:pt x="9" y="30"/>
                </a:lnTo>
                <a:lnTo>
                  <a:pt x="9" y="27"/>
                </a:lnTo>
                <a:lnTo>
                  <a:pt x="9" y="23"/>
                </a:lnTo>
                <a:lnTo>
                  <a:pt x="11" y="21"/>
                </a:lnTo>
                <a:lnTo>
                  <a:pt x="11" y="19"/>
                </a:lnTo>
                <a:lnTo>
                  <a:pt x="13" y="19"/>
                </a:lnTo>
                <a:lnTo>
                  <a:pt x="15" y="17"/>
                </a:lnTo>
                <a:lnTo>
                  <a:pt x="18" y="15"/>
                </a:lnTo>
                <a:lnTo>
                  <a:pt x="20" y="13"/>
                </a:lnTo>
                <a:lnTo>
                  <a:pt x="22" y="11"/>
                </a:lnTo>
                <a:lnTo>
                  <a:pt x="24" y="11"/>
                </a:lnTo>
                <a:lnTo>
                  <a:pt x="27" y="8"/>
                </a:lnTo>
                <a:lnTo>
                  <a:pt x="29" y="8"/>
                </a:lnTo>
                <a:lnTo>
                  <a:pt x="31" y="8"/>
                </a:lnTo>
                <a:lnTo>
                  <a:pt x="35" y="8"/>
                </a:lnTo>
                <a:lnTo>
                  <a:pt x="38" y="8"/>
                </a:lnTo>
                <a:lnTo>
                  <a:pt x="40" y="11"/>
                </a:lnTo>
                <a:lnTo>
                  <a:pt x="42" y="11"/>
                </a:lnTo>
                <a:lnTo>
                  <a:pt x="44" y="13"/>
                </a:lnTo>
                <a:lnTo>
                  <a:pt x="44" y="15"/>
                </a:lnTo>
                <a:lnTo>
                  <a:pt x="47" y="15"/>
                </a:lnTo>
                <a:lnTo>
                  <a:pt x="49" y="17"/>
                </a:lnTo>
                <a:lnTo>
                  <a:pt x="51" y="19"/>
                </a:lnTo>
                <a:lnTo>
                  <a:pt x="53" y="21"/>
                </a:lnTo>
                <a:lnTo>
                  <a:pt x="53" y="23"/>
                </a:lnTo>
                <a:lnTo>
                  <a:pt x="53" y="27"/>
                </a:lnTo>
                <a:lnTo>
                  <a:pt x="55" y="30"/>
                </a:lnTo>
                <a:lnTo>
                  <a:pt x="55" y="32"/>
                </a:lnTo>
                <a:lnTo>
                  <a:pt x="55" y="36"/>
                </a:lnTo>
                <a:lnTo>
                  <a:pt x="55" y="38"/>
                </a:lnTo>
                <a:lnTo>
                  <a:pt x="55" y="42"/>
                </a:lnTo>
                <a:lnTo>
                  <a:pt x="53" y="44"/>
                </a:lnTo>
                <a:lnTo>
                  <a:pt x="53" y="47"/>
                </a:lnTo>
                <a:lnTo>
                  <a:pt x="53" y="49"/>
                </a:lnTo>
                <a:lnTo>
                  <a:pt x="51" y="51"/>
                </a:lnTo>
                <a:lnTo>
                  <a:pt x="51" y="53"/>
                </a:lnTo>
                <a:lnTo>
                  <a:pt x="49" y="55"/>
                </a:lnTo>
                <a:lnTo>
                  <a:pt x="47" y="57"/>
                </a:lnTo>
                <a:lnTo>
                  <a:pt x="44" y="59"/>
                </a:lnTo>
                <a:lnTo>
                  <a:pt x="42" y="61"/>
                </a:lnTo>
                <a:lnTo>
                  <a:pt x="40" y="61"/>
                </a:lnTo>
                <a:lnTo>
                  <a:pt x="38" y="64"/>
                </a:lnTo>
                <a:lnTo>
                  <a:pt x="35" y="64"/>
                </a:lnTo>
                <a:lnTo>
                  <a:pt x="31" y="64"/>
                </a:lnTo>
                <a:lnTo>
                  <a:pt x="29" y="64"/>
                </a:lnTo>
                <a:lnTo>
                  <a:pt x="27" y="64"/>
                </a:lnTo>
                <a:lnTo>
                  <a:pt x="24" y="61"/>
                </a:lnTo>
                <a:lnTo>
                  <a:pt x="22" y="61"/>
                </a:lnTo>
                <a:lnTo>
                  <a:pt x="20" y="59"/>
                </a:lnTo>
                <a:lnTo>
                  <a:pt x="18" y="59"/>
                </a:lnTo>
                <a:lnTo>
                  <a:pt x="18" y="57"/>
                </a:lnTo>
                <a:lnTo>
                  <a:pt x="15" y="55"/>
                </a:lnTo>
                <a:lnTo>
                  <a:pt x="13" y="53"/>
                </a:lnTo>
                <a:lnTo>
                  <a:pt x="11" y="51"/>
                </a:lnTo>
                <a:lnTo>
                  <a:pt x="11" y="49"/>
                </a:lnTo>
                <a:lnTo>
                  <a:pt x="9" y="47"/>
                </a:lnTo>
                <a:lnTo>
                  <a:pt x="9" y="44"/>
                </a:lnTo>
                <a:lnTo>
                  <a:pt x="9" y="42"/>
                </a:lnTo>
                <a:lnTo>
                  <a:pt x="9" y="38"/>
                </a:lnTo>
                <a:lnTo>
                  <a:pt x="9" y="3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4" name="Google Shape;264;p14"/>
          <p:cNvSpPr/>
          <p:nvPr/>
        </p:nvSpPr>
        <p:spPr>
          <a:xfrm>
            <a:off x="6181725" y="2398713"/>
            <a:ext cx="84138" cy="111125"/>
          </a:xfrm>
          <a:custGeom>
            <a:rect b="b" l="l" r="r" t="t"/>
            <a:pathLst>
              <a:path extrusionOk="0" h="70" w="53">
                <a:moveTo>
                  <a:pt x="0" y="47"/>
                </a:moveTo>
                <a:lnTo>
                  <a:pt x="0" y="49"/>
                </a:lnTo>
                <a:lnTo>
                  <a:pt x="0" y="53"/>
                </a:lnTo>
                <a:lnTo>
                  <a:pt x="2" y="53"/>
                </a:lnTo>
                <a:lnTo>
                  <a:pt x="2" y="57"/>
                </a:lnTo>
                <a:lnTo>
                  <a:pt x="2" y="59"/>
                </a:lnTo>
                <a:lnTo>
                  <a:pt x="5" y="61"/>
                </a:lnTo>
                <a:lnTo>
                  <a:pt x="5" y="64"/>
                </a:lnTo>
                <a:lnTo>
                  <a:pt x="7" y="66"/>
                </a:lnTo>
                <a:lnTo>
                  <a:pt x="9" y="66"/>
                </a:lnTo>
                <a:lnTo>
                  <a:pt x="11" y="68"/>
                </a:lnTo>
                <a:lnTo>
                  <a:pt x="14" y="68"/>
                </a:lnTo>
                <a:lnTo>
                  <a:pt x="16" y="68"/>
                </a:lnTo>
                <a:lnTo>
                  <a:pt x="20" y="70"/>
                </a:lnTo>
                <a:lnTo>
                  <a:pt x="22" y="70"/>
                </a:lnTo>
                <a:lnTo>
                  <a:pt x="27" y="70"/>
                </a:lnTo>
                <a:lnTo>
                  <a:pt x="29" y="70"/>
                </a:lnTo>
                <a:lnTo>
                  <a:pt x="34" y="70"/>
                </a:lnTo>
                <a:lnTo>
                  <a:pt x="36" y="68"/>
                </a:lnTo>
                <a:lnTo>
                  <a:pt x="38" y="68"/>
                </a:lnTo>
                <a:lnTo>
                  <a:pt x="40" y="68"/>
                </a:lnTo>
                <a:lnTo>
                  <a:pt x="42" y="68"/>
                </a:lnTo>
                <a:lnTo>
                  <a:pt x="45" y="66"/>
                </a:lnTo>
                <a:lnTo>
                  <a:pt x="47" y="64"/>
                </a:lnTo>
                <a:lnTo>
                  <a:pt x="49" y="61"/>
                </a:lnTo>
                <a:lnTo>
                  <a:pt x="49" y="59"/>
                </a:lnTo>
                <a:lnTo>
                  <a:pt x="51" y="57"/>
                </a:lnTo>
                <a:lnTo>
                  <a:pt x="51" y="55"/>
                </a:lnTo>
                <a:lnTo>
                  <a:pt x="51" y="53"/>
                </a:lnTo>
                <a:lnTo>
                  <a:pt x="53" y="51"/>
                </a:lnTo>
                <a:lnTo>
                  <a:pt x="53" y="49"/>
                </a:lnTo>
                <a:lnTo>
                  <a:pt x="53" y="47"/>
                </a:lnTo>
                <a:lnTo>
                  <a:pt x="51" y="44"/>
                </a:lnTo>
                <a:lnTo>
                  <a:pt x="51" y="42"/>
                </a:lnTo>
                <a:lnTo>
                  <a:pt x="51" y="40"/>
                </a:lnTo>
                <a:lnTo>
                  <a:pt x="49" y="40"/>
                </a:lnTo>
                <a:lnTo>
                  <a:pt x="49" y="38"/>
                </a:lnTo>
                <a:lnTo>
                  <a:pt x="47" y="36"/>
                </a:lnTo>
                <a:lnTo>
                  <a:pt x="45" y="36"/>
                </a:lnTo>
                <a:lnTo>
                  <a:pt x="45" y="34"/>
                </a:lnTo>
                <a:lnTo>
                  <a:pt x="42" y="34"/>
                </a:lnTo>
                <a:lnTo>
                  <a:pt x="40" y="32"/>
                </a:lnTo>
                <a:lnTo>
                  <a:pt x="36" y="32"/>
                </a:lnTo>
                <a:lnTo>
                  <a:pt x="31" y="32"/>
                </a:lnTo>
                <a:lnTo>
                  <a:pt x="29" y="32"/>
                </a:lnTo>
                <a:lnTo>
                  <a:pt x="27" y="30"/>
                </a:lnTo>
                <a:lnTo>
                  <a:pt x="25" y="30"/>
                </a:lnTo>
                <a:lnTo>
                  <a:pt x="22" y="30"/>
                </a:lnTo>
                <a:lnTo>
                  <a:pt x="20" y="27"/>
                </a:lnTo>
                <a:lnTo>
                  <a:pt x="18" y="27"/>
                </a:lnTo>
                <a:lnTo>
                  <a:pt x="16" y="27"/>
                </a:lnTo>
                <a:lnTo>
                  <a:pt x="14" y="27"/>
                </a:lnTo>
                <a:lnTo>
                  <a:pt x="14" y="25"/>
                </a:lnTo>
                <a:lnTo>
                  <a:pt x="11" y="25"/>
                </a:lnTo>
                <a:lnTo>
                  <a:pt x="11" y="23"/>
                </a:lnTo>
                <a:lnTo>
                  <a:pt x="11" y="21"/>
                </a:lnTo>
                <a:lnTo>
                  <a:pt x="9" y="21"/>
                </a:lnTo>
                <a:lnTo>
                  <a:pt x="9" y="19"/>
                </a:lnTo>
                <a:lnTo>
                  <a:pt x="11" y="17"/>
                </a:lnTo>
                <a:lnTo>
                  <a:pt x="11" y="15"/>
                </a:lnTo>
                <a:lnTo>
                  <a:pt x="14" y="13"/>
                </a:lnTo>
                <a:lnTo>
                  <a:pt x="16" y="11"/>
                </a:lnTo>
                <a:lnTo>
                  <a:pt x="18" y="11"/>
                </a:lnTo>
                <a:lnTo>
                  <a:pt x="18" y="8"/>
                </a:lnTo>
                <a:lnTo>
                  <a:pt x="20" y="8"/>
                </a:lnTo>
                <a:lnTo>
                  <a:pt x="22" y="8"/>
                </a:lnTo>
                <a:lnTo>
                  <a:pt x="25" y="8"/>
                </a:lnTo>
                <a:lnTo>
                  <a:pt x="27" y="8"/>
                </a:lnTo>
                <a:lnTo>
                  <a:pt x="29" y="8"/>
                </a:lnTo>
                <a:lnTo>
                  <a:pt x="31" y="8"/>
                </a:lnTo>
                <a:lnTo>
                  <a:pt x="34" y="8"/>
                </a:lnTo>
                <a:lnTo>
                  <a:pt x="36" y="11"/>
                </a:lnTo>
                <a:lnTo>
                  <a:pt x="36" y="13"/>
                </a:lnTo>
                <a:lnTo>
                  <a:pt x="38" y="13"/>
                </a:lnTo>
                <a:lnTo>
                  <a:pt x="40" y="15"/>
                </a:lnTo>
                <a:lnTo>
                  <a:pt x="42" y="17"/>
                </a:lnTo>
                <a:lnTo>
                  <a:pt x="42" y="19"/>
                </a:lnTo>
                <a:lnTo>
                  <a:pt x="42" y="21"/>
                </a:lnTo>
                <a:lnTo>
                  <a:pt x="51" y="21"/>
                </a:lnTo>
                <a:lnTo>
                  <a:pt x="51" y="19"/>
                </a:lnTo>
                <a:lnTo>
                  <a:pt x="49" y="15"/>
                </a:lnTo>
                <a:lnTo>
                  <a:pt x="49" y="13"/>
                </a:lnTo>
                <a:lnTo>
                  <a:pt x="47" y="11"/>
                </a:lnTo>
                <a:lnTo>
                  <a:pt x="45" y="8"/>
                </a:lnTo>
                <a:lnTo>
                  <a:pt x="45" y="6"/>
                </a:lnTo>
                <a:lnTo>
                  <a:pt x="42" y="4"/>
                </a:lnTo>
                <a:lnTo>
                  <a:pt x="40" y="2"/>
                </a:lnTo>
                <a:lnTo>
                  <a:pt x="38" y="2"/>
                </a:lnTo>
                <a:lnTo>
                  <a:pt x="36" y="2"/>
                </a:lnTo>
                <a:lnTo>
                  <a:pt x="31" y="2"/>
                </a:lnTo>
                <a:lnTo>
                  <a:pt x="29" y="0"/>
                </a:lnTo>
                <a:lnTo>
                  <a:pt x="27" y="0"/>
                </a:lnTo>
                <a:lnTo>
                  <a:pt x="22" y="0"/>
                </a:lnTo>
                <a:lnTo>
                  <a:pt x="20" y="2"/>
                </a:lnTo>
                <a:lnTo>
                  <a:pt x="18" y="2"/>
                </a:lnTo>
                <a:lnTo>
                  <a:pt x="16" y="2"/>
                </a:lnTo>
                <a:lnTo>
                  <a:pt x="14" y="2"/>
                </a:lnTo>
                <a:lnTo>
                  <a:pt x="11" y="4"/>
                </a:lnTo>
                <a:lnTo>
                  <a:pt x="9" y="4"/>
                </a:lnTo>
                <a:lnTo>
                  <a:pt x="9" y="6"/>
                </a:lnTo>
                <a:lnTo>
                  <a:pt x="7" y="8"/>
                </a:lnTo>
                <a:lnTo>
                  <a:pt x="5" y="11"/>
                </a:lnTo>
                <a:lnTo>
                  <a:pt x="5" y="13"/>
                </a:lnTo>
                <a:lnTo>
                  <a:pt x="2" y="15"/>
                </a:lnTo>
                <a:lnTo>
                  <a:pt x="2" y="17"/>
                </a:lnTo>
                <a:lnTo>
                  <a:pt x="2" y="19"/>
                </a:lnTo>
                <a:lnTo>
                  <a:pt x="2" y="21"/>
                </a:lnTo>
                <a:lnTo>
                  <a:pt x="2" y="23"/>
                </a:lnTo>
                <a:lnTo>
                  <a:pt x="2" y="25"/>
                </a:lnTo>
                <a:lnTo>
                  <a:pt x="2" y="27"/>
                </a:lnTo>
                <a:lnTo>
                  <a:pt x="5" y="30"/>
                </a:lnTo>
                <a:lnTo>
                  <a:pt x="5" y="32"/>
                </a:lnTo>
                <a:lnTo>
                  <a:pt x="7" y="32"/>
                </a:lnTo>
                <a:lnTo>
                  <a:pt x="9" y="34"/>
                </a:lnTo>
                <a:lnTo>
                  <a:pt x="11" y="34"/>
                </a:lnTo>
                <a:lnTo>
                  <a:pt x="14" y="36"/>
                </a:lnTo>
                <a:lnTo>
                  <a:pt x="16" y="36"/>
                </a:lnTo>
                <a:lnTo>
                  <a:pt x="18" y="38"/>
                </a:lnTo>
                <a:lnTo>
                  <a:pt x="22" y="38"/>
                </a:lnTo>
                <a:lnTo>
                  <a:pt x="25" y="38"/>
                </a:lnTo>
                <a:lnTo>
                  <a:pt x="27" y="40"/>
                </a:lnTo>
                <a:lnTo>
                  <a:pt x="29" y="40"/>
                </a:lnTo>
                <a:lnTo>
                  <a:pt x="31" y="40"/>
                </a:lnTo>
                <a:lnTo>
                  <a:pt x="34" y="40"/>
                </a:lnTo>
                <a:lnTo>
                  <a:pt x="36" y="40"/>
                </a:lnTo>
                <a:lnTo>
                  <a:pt x="38" y="42"/>
                </a:lnTo>
                <a:lnTo>
                  <a:pt x="40" y="42"/>
                </a:lnTo>
                <a:lnTo>
                  <a:pt x="42" y="44"/>
                </a:lnTo>
                <a:lnTo>
                  <a:pt x="42" y="47"/>
                </a:lnTo>
                <a:lnTo>
                  <a:pt x="42" y="49"/>
                </a:lnTo>
                <a:lnTo>
                  <a:pt x="42" y="51"/>
                </a:lnTo>
                <a:lnTo>
                  <a:pt x="42" y="53"/>
                </a:lnTo>
                <a:lnTo>
                  <a:pt x="42" y="55"/>
                </a:lnTo>
                <a:lnTo>
                  <a:pt x="42" y="57"/>
                </a:lnTo>
                <a:lnTo>
                  <a:pt x="40" y="59"/>
                </a:lnTo>
                <a:lnTo>
                  <a:pt x="38" y="61"/>
                </a:lnTo>
                <a:lnTo>
                  <a:pt x="36" y="61"/>
                </a:lnTo>
                <a:lnTo>
                  <a:pt x="34" y="61"/>
                </a:lnTo>
                <a:lnTo>
                  <a:pt x="29" y="64"/>
                </a:lnTo>
                <a:lnTo>
                  <a:pt x="27" y="64"/>
                </a:lnTo>
                <a:lnTo>
                  <a:pt x="25" y="64"/>
                </a:lnTo>
                <a:lnTo>
                  <a:pt x="22" y="64"/>
                </a:lnTo>
                <a:lnTo>
                  <a:pt x="20" y="61"/>
                </a:lnTo>
                <a:lnTo>
                  <a:pt x="18" y="61"/>
                </a:lnTo>
                <a:lnTo>
                  <a:pt x="16" y="61"/>
                </a:lnTo>
                <a:lnTo>
                  <a:pt x="16" y="59"/>
                </a:lnTo>
                <a:lnTo>
                  <a:pt x="14" y="59"/>
                </a:lnTo>
                <a:lnTo>
                  <a:pt x="11" y="57"/>
                </a:lnTo>
                <a:lnTo>
                  <a:pt x="11" y="55"/>
                </a:lnTo>
                <a:lnTo>
                  <a:pt x="9" y="53"/>
                </a:lnTo>
                <a:lnTo>
                  <a:pt x="9" y="51"/>
                </a:lnTo>
                <a:lnTo>
                  <a:pt x="9" y="49"/>
                </a:lnTo>
                <a:lnTo>
                  <a:pt x="9" y="47"/>
                </a:lnTo>
                <a:lnTo>
                  <a:pt x="0" y="47"/>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5" name="Google Shape;265;p14"/>
          <p:cNvSpPr/>
          <p:nvPr/>
        </p:nvSpPr>
        <p:spPr>
          <a:xfrm>
            <a:off x="6280150" y="2401888"/>
            <a:ext cx="17463" cy="104775"/>
          </a:xfrm>
          <a:prstGeom prst="rect">
            <a:avLst/>
          </a:pr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6" name="Google Shape;266;p14"/>
          <p:cNvSpPr/>
          <p:nvPr/>
        </p:nvSpPr>
        <p:spPr>
          <a:xfrm>
            <a:off x="6308725" y="2401888"/>
            <a:ext cx="84138" cy="104775"/>
          </a:xfrm>
          <a:custGeom>
            <a:rect b="b" l="l" r="r" t="t"/>
            <a:pathLst>
              <a:path extrusionOk="0" h="66" w="53">
                <a:moveTo>
                  <a:pt x="22" y="66"/>
                </a:moveTo>
                <a:lnTo>
                  <a:pt x="31" y="66"/>
                </a:lnTo>
                <a:lnTo>
                  <a:pt x="31" y="9"/>
                </a:lnTo>
                <a:lnTo>
                  <a:pt x="53" y="9"/>
                </a:lnTo>
                <a:lnTo>
                  <a:pt x="53" y="0"/>
                </a:lnTo>
                <a:lnTo>
                  <a:pt x="0" y="0"/>
                </a:lnTo>
                <a:lnTo>
                  <a:pt x="0" y="9"/>
                </a:lnTo>
                <a:lnTo>
                  <a:pt x="22" y="9"/>
                </a:lnTo>
                <a:lnTo>
                  <a:pt x="22"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7" name="Google Shape;267;p14"/>
          <p:cNvSpPr/>
          <p:nvPr/>
        </p:nvSpPr>
        <p:spPr>
          <a:xfrm>
            <a:off x="6392863" y="2398713"/>
            <a:ext cx="46037" cy="123825"/>
          </a:xfrm>
          <a:custGeom>
            <a:rect b="b" l="l" r="r" t="t"/>
            <a:pathLst>
              <a:path extrusionOk="0" h="78" w="29">
                <a:moveTo>
                  <a:pt x="0" y="78"/>
                </a:moveTo>
                <a:lnTo>
                  <a:pt x="7" y="78"/>
                </a:lnTo>
                <a:lnTo>
                  <a:pt x="29" y="0"/>
                </a:lnTo>
                <a:lnTo>
                  <a:pt x="25" y="0"/>
                </a:lnTo>
                <a:lnTo>
                  <a:pt x="0" y="78"/>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8" name="Google Shape;268;p14"/>
          <p:cNvSpPr/>
          <p:nvPr/>
        </p:nvSpPr>
        <p:spPr>
          <a:xfrm>
            <a:off x="6689725" y="2401888"/>
            <a:ext cx="84138" cy="104775"/>
          </a:xfrm>
          <a:custGeom>
            <a:rect b="b" l="l" r="r" t="t"/>
            <a:pathLst>
              <a:path extrusionOk="0" h="66" w="53">
                <a:moveTo>
                  <a:pt x="11" y="59"/>
                </a:moveTo>
                <a:lnTo>
                  <a:pt x="11" y="36"/>
                </a:lnTo>
                <a:lnTo>
                  <a:pt x="29" y="36"/>
                </a:lnTo>
                <a:lnTo>
                  <a:pt x="31" y="36"/>
                </a:lnTo>
                <a:lnTo>
                  <a:pt x="33" y="36"/>
                </a:lnTo>
                <a:lnTo>
                  <a:pt x="35" y="36"/>
                </a:lnTo>
                <a:lnTo>
                  <a:pt x="38" y="38"/>
                </a:lnTo>
                <a:lnTo>
                  <a:pt x="40" y="38"/>
                </a:lnTo>
                <a:lnTo>
                  <a:pt x="42" y="40"/>
                </a:lnTo>
                <a:lnTo>
                  <a:pt x="44" y="42"/>
                </a:lnTo>
                <a:lnTo>
                  <a:pt x="44" y="45"/>
                </a:lnTo>
                <a:lnTo>
                  <a:pt x="44" y="47"/>
                </a:lnTo>
                <a:lnTo>
                  <a:pt x="44" y="49"/>
                </a:lnTo>
                <a:lnTo>
                  <a:pt x="44" y="51"/>
                </a:lnTo>
                <a:lnTo>
                  <a:pt x="42" y="53"/>
                </a:lnTo>
                <a:lnTo>
                  <a:pt x="40" y="55"/>
                </a:lnTo>
                <a:lnTo>
                  <a:pt x="38" y="57"/>
                </a:lnTo>
                <a:lnTo>
                  <a:pt x="35" y="57"/>
                </a:lnTo>
                <a:lnTo>
                  <a:pt x="33" y="57"/>
                </a:lnTo>
                <a:lnTo>
                  <a:pt x="31" y="57"/>
                </a:lnTo>
                <a:lnTo>
                  <a:pt x="31" y="59"/>
                </a:lnTo>
                <a:lnTo>
                  <a:pt x="29" y="59"/>
                </a:lnTo>
                <a:lnTo>
                  <a:pt x="11" y="59"/>
                </a:lnTo>
                <a:close/>
                <a:moveTo>
                  <a:pt x="11" y="30"/>
                </a:moveTo>
                <a:lnTo>
                  <a:pt x="11" y="9"/>
                </a:lnTo>
                <a:lnTo>
                  <a:pt x="27" y="9"/>
                </a:lnTo>
                <a:lnTo>
                  <a:pt x="29" y="9"/>
                </a:lnTo>
                <a:lnTo>
                  <a:pt x="31" y="9"/>
                </a:lnTo>
                <a:lnTo>
                  <a:pt x="33" y="11"/>
                </a:lnTo>
                <a:lnTo>
                  <a:pt x="35" y="11"/>
                </a:lnTo>
                <a:lnTo>
                  <a:pt x="38" y="13"/>
                </a:lnTo>
                <a:lnTo>
                  <a:pt x="40" y="15"/>
                </a:lnTo>
                <a:lnTo>
                  <a:pt x="40" y="17"/>
                </a:lnTo>
                <a:lnTo>
                  <a:pt x="40" y="19"/>
                </a:lnTo>
                <a:lnTo>
                  <a:pt x="40" y="21"/>
                </a:lnTo>
                <a:lnTo>
                  <a:pt x="40" y="23"/>
                </a:lnTo>
                <a:lnTo>
                  <a:pt x="38" y="23"/>
                </a:lnTo>
                <a:lnTo>
                  <a:pt x="38" y="25"/>
                </a:lnTo>
                <a:lnTo>
                  <a:pt x="35" y="25"/>
                </a:lnTo>
                <a:lnTo>
                  <a:pt x="35" y="28"/>
                </a:lnTo>
                <a:lnTo>
                  <a:pt x="33" y="28"/>
                </a:lnTo>
                <a:lnTo>
                  <a:pt x="31" y="28"/>
                </a:lnTo>
                <a:lnTo>
                  <a:pt x="29" y="30"/>
                </a:lnTo>
                <a:lnTo>
                  <a:pt x="27" y="30"/>
                </a:lnTo>
                <a:lnTo>
                  <a:pt x="11" y="30"/>
                </a:lnTo>
                <a:close/>
                <a:moveTo>
                  <a:pt x="0" y="66"/>
                </a:moveTo>
                <a:lnTo>
                  <a:pt x="29" y="66"/>
                </a:lnTo>
                <a:lnTo>
                  <a:pt x="31" y="66"/>
                </a:lnTo>
                <a:lnTo>
                  <a:pt x="35" y="66"/>
                </a:lnTo>
                <a:lnTo>
                  <a:pt x="38" y="66"/>
                </a:lnTo>
                <a:lnTo>
                  <a:pt x="40" y="66"/>
                </a:lnTo>
                <a:lnTo>
                  <a:pt x="42" y="64"/>
                </a:lnTo>
                <a:lnTo>
                  <a:pt x="44" y="64"/>
                </a:lnTo>
                <a:lnTo>
                  <a:pt x="47" y="62"/>
                </a:lnTo>
                <a:lnTo>
                  <a:pt x="47" y="59"/>
                </a:lnTo>
                <a:lnTo>
                  <a:pt x="49" y="57"/>
                </a:lnTo>
                <a:lnTo>
                  <a:pt x="51" y="57"/>
                </a:lnTo>
                <a:lnTo>
                  <a:pt x="51" y="55"/>
                </a:lnTo>
                <a:lnTo>
                  <a:pt x="51" y="53"/>
                </a:lnTo>
                <a:lnTo>
                  <a:pt x="53" y="51"/>
                </a:lnTo>
                <a:lnTo>
                  <a:pt x="53" y="49"/>
                </a:lnTo>
                <a:lnTo>
                  <a:pt x="53" y="47"/>
                </a:lnTo>
                <a:lnTo>
                  <a:pt x="53" y="45"/>
                </a:lnTo>
                <a:lnTo>
                  <a:pt x="51" y="42"/>
                </a:lnTo>
                <a:lnTo>
                  <a:pt x="51" y="40"/>
                </a:lnTo>
                <a:lnTo>
                  <a:pt x="51" y="38"/>
                </a:lnTo>
                <a:lnTo>
                  <a:pt x="49" y="36"/>
                </a:lnTo>
                <a:lnTo>
                  <a:pt x="47" y="34"/>
                </a:lnTo>
                <a:lnTo>
                  <a:pt x="44" y="32"/>
                </a:lnTo>
                <a:lnTo>
                  <a:pt x="42" y="32"/>
                </a:lnTo>
                <a:lnTo>
                  <a:pt x="40" y="32"/>
                </a:lnTo>
                <a:lnTo>
                  <a:pt x="42" y="30"/>
                </a:lnTo>
                <a:lnTo>
                  <a:pt x="44" y="30"/>
                </a:lnTo>
                <a:lnTo>
                  <a:pt x="44" y="28"/>
                </a:lnTo>
                <a:lnTo>
                  <a:pt x="47" y="25"/>
                </a:lnTo>
                <a:lnTo>
                  <a:pt x="47" y="23"/>
                </a:lnTo>
                <a:lnTo>
                  <a:pt x="49" y="23"/>
                </a:lnTo>
                <a:lnTo>
                  <a:pt x="49" y="21"/>
                </a:lnTo>
                <a:lnTo>
                  <a:pt x="49" y="19"/>
                </a:lnTo>
                <a:lnTo>
                  <a:pt x="49" y="17"/>
                </a:lnTo>
                <a:lnTo>
                  <a:pt x="49" y="13"/>
                </a:lnTo>
                <a:lnTo>
                  <a:pt x="47" y="11"/>
                </a:lnTo>
                <a:lnTo>
                  <a:pt x="47" y="9"/>
                </a:lnTo>
                <a:lnTo>
                  <a:pt x="47" y="6"/>
                </a:lnTo>
                <a:lnTo>
                  <a:pt x="44" y="6"/>
                </a:lnTo>
                <a:lnTo>
                  <a:pt x="44" y="4"/>
                </a:lnTo>
                <a:lnTo>
                  <a:pt x="42" y="2"/>
                </a:lnTo>
                <a:lnTo>
                  <a:pt x="40" y="2"/>
                </a:lnTo>
                <a:lnTo>
                  <a:pt x="38" y="0"/>
                </a:lnTo>
                <a:lnTo>
                  <a:pt x="35" y="0"/>
                </a:lnTo>
                <a:lnTo>
                  <a:pt x="33" y="0"/>
                </a:lnTo>
                <a:lnTo>
                  <a:pt x="31" y="0"/>
                </a:lnTo>
                <a:lnTo>
                  <a:pt x="2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69" name="Google Shape;269;p14"/>
          <p:cNvSpPr/>
          <p:nvPr/>
        </p:nvSpPr>
        <p:spPr>
          <a:xfrm>
            <a:off x="6777038" y="2401888"/>
            <a:ext cx="100012" cy="104775"/>
          </a:xfrm>
          <a:custGeom>
            <a:rect b="b" l="l" r="r" t="t"/>
            <a:pathLst>
              <a:path extrusionOk="0" h="66" w="63">
                <a:moveTo>
                  <a:pt x="0" y="66"/>
                </a:moveTo>
                <a:lnTo>
                  <a:pt x="9" y="66"/>
                </a:lnTo>
                <a:lnTo>
                  <a:pt x="18" y="47"/>
                </a:lnTo>
                <a:lnTo>
                  <a:pt x="43" y="47"/>
                </a:lnTo>
                <a:lnTo>
                  <a:pt x="51" y="66"/>
                </a:lnTo>
                <a:lnTo>
                  <a:pt x="63" y="66"/>
                </a:lnTo>
                <a:lnTo>
                  <a:pt x="36" y="0"/>
                </a:lnTo>
                <a:lnTo>
                  <a:pt x="27" y="0"/>
                </a:lnTo>
                <a:lnTo>
                  <a:pt x="0" y="66"/>
                </a:lnTo>
                <a:close/>
                <a:moveTo>
                  <a:pt x="23" y="38"/>
                </a:moveTo>
                <a:lnTo>
                  <a:pt x="31" y="11"/>
                </a:lnTo>
                <a:lnTo>
                  <a:pt x="43" y="38"/>
                </a:lnTo>
                <a:lnTo>
                  <a:pt x="23" y="38"/>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0" name="Google Shape;270;p14"/>
          <p:cNvSpPr/>
          <p:nvPr/>
        </p:nvSpPr>
        <p:spPr>
          <a:xfrm>
            <a:off x="6886575" y="2401888"/>
            <a:ext cx="66675" cy="104775"/>
          </a:xfrm>
          <a:custGeom>
            <a:rect b="b" l="l" r="r" t="t"/>
            <a:pathLst>
              <a:path extrusionOk="0" h="66" w="42">
                <a:moveTo>
                  <a:pt x="0" y="66"/>
                </a:moveTo>
                <a:lnTo>
                  <a:pt x="42" y="66"/>
                </a:lnTo>
                <a:lnTo>
                  <a:pt x="42" y="57"/>
                </a:lnTo>
                <a:lnTo>
                  <a:pt x="9" y="57"/>
                </a:lnTo>
                <a:lnTo>
                  <a:pt x="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1" name="Google Shape;271;p14"/>
          <p:cNvSpPr/>
          <p:nvPr/>
        </p:nvSpPr>
        <p:spPr>
          <a:xfrm>
            <a:off x="6953250" y="2401888"/>
            <a:ext cx="95250" cy="104775"/>
          </a:xfrm>
          <a:custGeom>
            <a:rect b="b" l="l" r="r" t="t"/>
            <a:pathLst>
              <a:path extrusionOk="0" h="66" w="60">
                <a:moveTo>
                  <a:pt x="0" y="66"/>
                </a:moveTo>
                <a:lnTo>
                  <a:pt x="9" y="66"/>
                </a:lnTo>
                <a:lnTo>
                  <a:pt x="18" y="47"/>
                </a:lnTo>
                <a:lnTo>
                  <a:pt x="45" y="47"/>
                </a:lnTo>
                <a:lnTo>
                  <a:pt x="51" y="66"/>
                </a:lnTo>
                <a:lnTo>
                  <a:pt x="60" y="66"/>
                </a:lnTo>
                <a:lnTo>
                  <a:pt x="36" y="0"/>
                </a:lnTo>
                <a:lnTo>
                  <a:pt x="25" y="0"/>
                </a:lnTo>
                <a:lnTo>
                  <a:pt x="0" y="66"/>
                </a:lnTo>
                <a:close/>
                <a:moveTo>
                  <a:pt x="20" y="38"/>
                </a:moveTo>
                <a:lnTo>
                  <a:pt x="32" y="11"/>
                </a:lnTo>
                <a:lnTo>
                  <a:pt x="43" y="38"/>
                </a:lnTo>
                <a:lnTo>
                  <a:pt x="20" y="38"/>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2" name="Google Shape;272;p14"/>
          <p:cNvSpPr/>
          <p:nvPr/>
        </p:nvSpPr>
        <p:spPr>
          <a:xfrm>
            <a:off x="7059613" y="2401888"/>
            <a:ext cx="88900" cy="104775"/>
          </a:xfrm>
          <a:custGeom>
            <a:rect b="b" l="l" r="r" t="t"/>
            <a:pathLst>
              <a:path extrusionOk="0" h="66" w="56">
                <a:moveTo>
                  <a:pt x="0" y="66"/>
                </a:moveTo>
                <a:lnTo>
                  <a:pt x="9" y="66"/>
                </a:lnTo>
                <a:lnTo>
                  <a:pt x="9" y="15"/>
                </a:lnTo>
                <a:lnTo>
                  <a:pt x="11" y="15"/>
                </a:lnTo>
                <a:lnTo>
                  <a:pt x="11" y="17"/>
                </a:lnTo>
                <a:lnTo>
                  <a:pt x="13" y="17"/>
                </a:lnTo>
                <a:lnTo>
                  <a:pt x="44" y="66"/>
                </a:lnTo>
                <a:lnTo>
                  <a:pt x="56" y="66"/>
                </a:lnTo>
                <a:lnTo>
                  <a:pt x="56" y="0"/>
                </a:lnTo>
                <a:lnTo>
                  <a:pt x="47" y="0"/>
                </a:lnTo>
                <a:lnTo>
                  <a:pt x="47" y="53"/>
                </a:lnTo>
                <a:lnTo>
                  <a:pt x="44" y="51"/>
                </a:lnTo>
                <a:lnTo>
                  <a:pt x="44" y="49"/>
                </a:lnTo>
                <a:lnTo>
                  <a:pt x="11"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3" name="Google Shape;273;p14"/>
          <p:cNvSpPr/>
          <p:nvPr/>
        </p:nvSpPr>
        <p:spPr>
          <a:xfrm>
            <a:off x="7165975" y="2398713"/>
            <a:ext cx="95250" cy="111125"/>
          </a:xfrm>
          <a:custGeom>
            <a:rect b="b" l="l" r="r" t="t"/>
            <a:pathLst>
              <a:path extrusionOk="0" h="70" w="60">
                <a:moveTo>
                  <a:pt x="51" y="44"/>
                </a:moveTo>
                <a:lnTo>
                  <a:pt x="51" y="47"/>
                </a:lnTo>
                <a:lnTo>
                  <a:pt x="51" y="49"/>
                </a:lnTo>
                <a:lnTo>
                  <a:pt x="48" y="51"/>
                </a:lnTo>
                <a:lnTo>
                  <a:pt x="48" y="53"/>
                </a:lnTo>
                <a:lnTo>
                  <a:pt x="46" y="55"/>
                </a:lnTo>
                <a:lnTo>
                  <a:pt x="44" y="57"/>
                </a:lnTo>
                <a:lnTo>
                  <a:pt x="44" y="59"/>
                </a:lnTo>
                <a:lnTo>
                  <a:pt x="42" y="59"/>
                </a:lnTo>
                <a:lnTo>
                  <a:pt x="40" y="61"/>
                </a:lnTo>
                <a:lnTo>
                  <a:pt x="37" y="61"/>
                </a:lnTo>
                <a:lnTo>
                  <a:pt x="33" y="64"/>
                </a:lnTo>
                <a:lnTo>
                  <a:pt x="31" y="64"/>
                </a:lnTo>
                <a:lnTo>
                  <a:pt x="29" y="64"/>
                </a:lnTo>
                <a:lnTo>
                  <a:pt x="26" y="61"/>
                </a:lnTo>
                <a:lnTo>
                  <a:pt x="24" y="61"/>
                </a:lnTo>
                <a:lnTo>
                  <a:pt x="22" y="61"/>
                </a:lnTo>
                <a:lnTo>
                  <a:pt x="20" y="59"/>
                </a:lnTo>
                <a:lnTo>
                  <a:pt x="17" y="59"/>
                </a:lnTo>
                <a:lnTo>
                  <a:pt x="15" y="57"/>
                </a:lnTo>
                <a:lnTo>
                  <a:pt x="15" y="55"/>
                </a:lnTo>
                <a:lnTo>
                  <a:pt x="13" y="53"/>
                </a:lnTo>
                <a:lnTo>
                  <a:pt x="13" y="51"/>
                </a:lnTo>
                <a:lnTo>
                  <a:pt x="11" y="49"/>
                </a:lnTo>
                <a:lnTo>
                  <a:pt x="11" y="47"/>
                </a:lnTo>
                <a:lnTo>
                  <a:pt x="11" y="44"/>
                </a:lnTo>
                <a:lnTo>
                  <a:pt x="9" y="40"/>
                </a:lnTo>
                <a:lnTo>
                  <a:pt x="9" y="38"/>
                </a:lnTo>
                <a:lnTo>
                  <a:pt x="9" y="36"/>
                </a:lnTo>
                <a:lnTo>
                  <a:pt x="9" y="32"/>
                </a:lnTo>
                <a:lnTo>
                  <a:pt x="9" y="30"/>
                </a:lnTo>
                <a:lnTo>
                  <a:pt x="11" y="27"/>
                </a:lnTo>
                <a:lnTo>
                  <a:pt x="11" y="23"/>
                </a:lnTo>
                <a:lnTo>
                  <a:pt x="11" y="21"/>
                </a:lnTo>
                <a:lnTo>
                  <a:pt x="13" y="19"/>
                </a:lnTo>
                <a:lnTo>
                  <a:pt x="15" y="17"/>
                </a:lnTo>
                <a:lnTo>
                  <a:pt x="15" y="15"/>
                </a:lnTo>
                <a:lnTo>
                  <a:pt x="17" y="15"/>
                </a:lnTo>
                <a:lnTo>
                  <a:pt x="20" y="13"/>
                </a:lnTo>
                <a:lnTo>
                  <a:pt x="22" y="11"/>
                </a:lnTo>
                <a:lnTo>
                  <a:pt x="24" y="11"/>
                </a:lnTo>
                <a:lnTo>
                  <a:pt x="26" y="8"/>
                </a:lnTo>
                <a:lnTo>
                  <a:pt x="29" y="8"/>
                </a:lnTo>
                <a:lnTo>
                  <a:pt x="31" y="8"/>
                </a:lnTo>
                <a:lnTo>
                  <a:pt x="33" y="8"/>
                </a:lnTo>
                <a:lnTo>
                  <a:pt x="35" y="8"/>
                </a:lnTo>
                <a:lnTo>
                  <a:pt x="37" y="11"/>
                </a:lnTo>
                <a:lnTo>
                  <a:pt x="40" y="11"/>
                </a:lnTo>
                <a:lnTo>
                  <a:pt x="42" y="13"/>
                </a:lnTo>
                <a:lnTo>
                  <a:pt x="44" y="13"/>
                </a:lnTo>
                <a:lnTo>
                  <a:pt x="44" y="15"/>
                </a:lnTo>
                <a:lnTo>
                  <a:pt x="46" y="15"/>
                </a:lnTo>
                <a:lnTo>
                  <a:pt x="46" y="17"/>
                </a:lnTo>
                <a:lnTo>
                  <a:pt x="48" y="17"/>
                </a:lnTo>
                <a:lnTo>
                  <a:pt x="48" y="19"/>
                </a:lnTo>
                <a:lnTo>
                  <a:pt x="48" y="21"/>
                </a:lnTo>
                <a:lnTo>
                  <a:pt x="51" y="21"/>
                </a:lnTo>
                <a:lnTo>
                  <a:pt x="60" y="21"/>
                </a:lnTo>
                <a:lnTo>
                  <a:pt x="57" y="19"/>
                </a:lnTo>
                <a:lnTo>
                  <a:pt x="57" y="17"/>
                </a:lnTo>
                <a:lnTo>
                  <a:pt x="55" y="15"/>
                </a:lnTo>
                <a:lnTo>
                  <a:pt x="55" y="13"/>
                </a:lnTo>
                <a:lnTo>
                  <a:pt x="53" y="11"/>
                </a:lnTo>
                <a:lnTo>
                  <a:pt x="51" y="8"/>
                </a:lnTo>
                <a:lnTo>
                  <a:pt x="51" y="6"/>
                </a:lnTo>
                <a:lnTo>
                  <a:pt x="48" y="4"/>
                </a:lnTo>
                <a:lnTo>
                  <a:pt x="46" y="4"/>
                </a:lnTo>
                <a:lnTo>
                  <a:pt x="44" y="2"/>
                </a:lnTo>
                <a:lnTo>
                  <a:pt x="42" y="2"/>
                </a:lnTo>
                <a:lnTo>
                  <a:pt x="37" y="2"/>
                </a:lnTo>
                <a:lnTo>
                  <a:pt x="33" y="0"/>
                </a:lnTo>
                <a:lnTo>
                  <a:pt x="31" y="0"/>
                </a:lnTo>
                <a:lnTo>
                  <a:pt x="29" y="0"/>
                </a:lnTo>
                <a:lnTo>
                  <a:pt x="26" y="2"/>
                </a:lnTo>
                <a:lnTo>
                  <a:pt x="24" y="2"/>
                </a:lnTo>
                <a:lnTo>
                  <a:pt x="22" y="2"/>
                </a:lnTo>
                <a:lnTo>
                  <a:pt x="20" y="2"/>
                </a:lnTo>
                <a:lnTo>
                  <a:pt x="17" y="2"/>
                </a:lnTo>
                <a:lnTo>
                  <a:pt x="15" y="4"/>
                </a:lnTo>
                <a:lnTo>
                  <a:pt x="13" y="4"/>
                </a:lnTo>
                <a:lnTo>
                  <a:pt x="13" y="6"/>
                </a:lnTo>
                <a:lnTo>
                  <a:pt x="11" y="6"/>
                </a:lnTo>
                <a:lnTo>
                  <a:pt x="11" y="8"/>
                </a:lnTo>
                <a:lnTo>
                  <a:pt x="9" y="8"/>
                </a:lnTo>
                <a:lnTo>
                  <a:pt x="9" y="11"/>
                </a:lnTo>
                <a:lnTo>
                  <a:pt x="6" y="13"/>
                </a:lnTo>
                <a:lnTo>
                  <a:pt x="4" y="15"/>
                </a:lnTo>
                <a:lnTo>
                  <a:pt x="4" y="17"/>
                </a:lnTo>
                <a:lnTo>
                  <a:pt x="2" y="19"/>
                </a:lnTo>
                <a:lnTo>
                  <a:pt x="0" y="21"/>
                </a:lnTo>
                <a:lnTo>
                  <a:pt x="0" y="23"/>
                </a:lnTo>
                <a:lnTo>
                  <a:pt x="0" y="25"/>
                </a:lnTo>
                <a:lnTo>
                  <a:pt x="0" y="27"/>
                </a:lnTo>
                <a:lnTo>
                  <a:pt x="0" y="30"/>
                </a:lnTo>
                <a:lnTo>
                  <a:pt x="0" y="32"/>
                </a:lnTo>
                <a:lnTo>
                  <a:pt x="0" y="34"/>
                </a:lnTo>
                <a:lnTo>
                  <a:pt x="0" y="36"/>
                </a:lnTo>
                <a:lnTo>
                  <a:pt x="0" y="38"/>
                </a:lnTo>
                <a:lnTo>
                  <a:pt x="0" y="40"/>
                </a:lnTo>
                <a:lnTo>
                  <a:pt x="0" y="42"/>
                </a:lnTo>
                <a:lnTo>
                  <a:pt x="0" y="44"/>
                </a:lnTo>
                <a:lnTo>
                  <a:pt x="0" y="47"/>
                </a:lnTo>
                <a:lnTo>
                  <a:pt x="0" y="49"/>
                </a:lnTo>
                <a:lnTo>
                  <a:pt x="2" y="51"/>
                </a:lnTo>
                <a:lnTo>
                  <a:pt x="2" y="53"/>
                </a:lnTo>
                <a:lnTo>
                  <a:pt x="4" y="55"/>
                </a:lnTo>
                <a:lnTo>
                  <a:pt x="4" y="57"/>
                </a:lnTo>
                <a:lnTo>
                  <a:pt x="6" y="59"/>
                </a:lnTo>
                <a:lnTo>
                  <a:pt x="6" y="61"/>
                </a:lnTo>
                <a:lnTo>
                  <a:pt x="9" y="64"/>
                </a:lnTo>
                <a:lnTo>
                  <a:pt x="11" y="64"/>
                </a:lnTo>
                <a:lnTo>
                  <a:pt x="11" y="66"/>
                </a:lnTo>
                <a:lnTo>
                  <a:pt x="13" y="66"/>
                </a:lnTo>
                <a:lnTo>
                  <a:pt x="15" y="66"/>
                </a:lnTo>
                <a:lnTo>
                  <a:pt x="15" y="68"/>
                </a:lnTo>
                <a:lnTo>
                  <a:pt x="17" y="68"/>
                </a:lnTo>
                <a:lnTo>
                  <a:pt x="20" y="68"/>
                </a:lnTo>
                <a:lnTo>
                  <a:pt x="22" y="68"/>
                </a:lnTo>
                <a:lnTo>
                  <a:pt x="24" y="70"/>
                </a:lnTo>
                <a:lnTo>
                  <a:pt x="26" y="70"/>
                </a:lnTo>
                <a:lnTo>
                  <a:pt x="29" y="70"/>
                </a:lnTo>
                <a:lnTo>
                  <a:pt x="31" y="70"/>
                </a:lnTo>
                <a:lnTo>
                  <a:pt x="33" y="70"/>
                </a:lnTo>
                <a:lnTo>
                  <a:pt x="35" y="70"/>
                </a:lnTo>
                <a:lnTo>
                  <a:pt x="37" y="68"/>
                </a:lnTo>
                <a:lnTo>
                  <a:pt x="42" y="68"/>
                </a:lnTo>
                <a:lnTo>
                  <a:pt x="44" y="68"/>
                </a:lnTo>
                <a:lnTo>
                  <a:pt x="46" y="66"/>
                </a:lnTo>
                <a:lnTo>
                  <a:pt x="48" y="66"/>
                </a:lnTo>
                <a:lnTo>
                  <a:pt x="51" y="64"/>
                </a:lnTo>
                <a:lnTo>
                  <a:pt x="51" y="61"/>
                </a:lnTo>
                <a:lnTo>
                  <a:pt x="53" y="59"/>
                </a:lnTo>
                <a:lnTo>
                  <a:pt x="55" y="57"/>
                </a:lnTo>
                <a:lnTo>
                  <a:pt x="57" y="55"/>
                </a:lnTo>
                <a:lnTo>
                  <a:pt x="57" y="53"/>
                </a:lnTo>
                <a:lnTo>
                  <a:pt x="60" y="51"/>
                </a:lnTo>
                <a:lnTo>
                  <a:pt x="60" y="47"/>
                </a:lnTo>
                <a:lnTo>
                  <a:pt x="60" y="44"/>
                </a:lnTo>
                <a:lnTo>
                  <a:pt x="51" y="44"/>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4" name="Google Shape;274;p14"/>
          <p:cNvSpPr/>
          <p:nvPr/>
        </p:nvSpPr>
        <p:spPr>
          <a:xfrm>
            <a:off x="7273925" y="2401888"/>
            <a:ext cx="82550" cy="104775"/>
          </a:xfrm>
          <a:custGeom>
            <a:rect b="b" l="l" r="r" t="t"/>
            <a:pathLst>
              <a:path extrusionOk="0" h="66" w="52">
                <a:moveTo>
                  <a:pt x="0" y="66"/>
                </a:moveTo>
                <a:lnTo>
                  <a:pt x="52" y="66"/>
                </a:lnTo>
                <a:lnTo>
                  <a:pt x="52" y="57"/>
                </a:lnTo>
                <a:lnTo>
                  <a:pt x="12" y="57"/>
                </a:lnTo>
                <a:lnTo>
                  <a:pt x="12" y="36"/>
                </a:lnTo>
                <a:lnTo>
                  <a:pt x="47" y="36"/>
                </a:lnTo>
                <a:lnTo>
                  <a:pt x="47" y="30"/>
                </a:lnTo>
                <a:lnTo>
                  <a:pt x="12" y="30"/>
                </a:lnTo>
                <a:lnTo>
                  <a:pt x="12" y="9"/>
                </a:lnTo>
                <a:lnTo>
                  <a:pt x="49" y="9"/>
                </a:lnTo>
                <a:lnTo>
                  <a:pt x="49" y="0"/>
                </a:lnTo>
                <a:lnTo>
                  <a:pt x="0" y="0"/>
                </a:lnTo>
                <a:lnTo>
                  <a:pt x="0" y="6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5" name="Google Shape;275;p14"/>
          <p:cNvSpPr/>
          <p:nvPr/>
        </p:nvSpPr>
        <p:spPr>
          <a:xfrm>
            <a:off x="803275" y="2587625"/>
            <a:ext cx="103188" cy="103188"/>
          </a:xfrm>
          <a:custGeom>
            <a:rect b="b" l="l" r="r" t="t"/>
            <a:pathLst>
              <a:path extrusionOk="0" h="65" w="65">
                <a:moveTo>
                  <a:pt x="38" y="0"/>
                </a:moveTo>
                <a:lnTo>
                  <a:pt x="31" y="0"/>
                </a:lnTo>
                <a:lnTo>
                  <a:pt x="25" y="19"/>
                </a:lnTo>
                <a:lnTo>
                  <a:pt x="9" y="19"/>
                </a:lnTo>
                <a:lnTo>
                  <a:pt x="7" y="25"/>
                </a:lnTo>
                <a:lnTo>
                  <a:pt x="22" y="25"/>
                </a:lnTo>
                <a:lnTo>
                  <a:pt x="18" y="38"/>
                </a:lnTo>
                <a:lnTo>
                  <a:pt x="2" y="38"/>
                </a:lnTo>
                <a:lnTo>
                  <a:pt x="0" y="44"/>
                </a:lnTo>
                <a:lnTo>
                  <a:pt x="16" y="44"/>
                </a:lnTo>
                <a:lnTo>
                  <a:pt x="7" y="65"/>
                </a:lnTo>
                <a:lnTo>
                  <a:pt x="16" y="65"/>
                </a:lnTo>
                <a:lnTo>
                  <a:pt x="22" y="44"/>
                </a:lnTo>
                <a:lnTo>
                  <a:pt x="33" y="44"/>
                </a:lnTo>
                <a:lnTo>
                  <a:pt x="27" y="65"/>
                </a:lnTo>
                <a:lnTo>
                  <a:pt x="33" y="65"/>
                </a:lnTo>
                <a:lnTo>
                  <a:pt x="42" y="44"/>
                </a:lnTo>
                <a:lnTo>
                  <a:pt x="58" y="44"/>
                </a:lnTo>
                <a:lnTo>
                  <a:pt x="60" y="38"/>
                </a:lnTo>
                <a:lnTo>
                  <a:pt x="45" y="38"/>
                </a:lnTo>
                <a:lnTo>
                  <a:pt x="49" y="25"/>
                </a:lnTo>
                <a:lnTo>
                  <a:pt x="62" y="25"/>
                </a:lnTo>
                <a:lnTo>
                  <a:pt x="65" y="19"/>
                </a:lnTo>
                <a:lnTo>
                  <a:pt x="51" y="19"/>
                </a:lnTo>
                <a:lnTo>
                  <a:pt x="58" y="0"/>
                </a:lnTo>
                <a:lnTo>
                  <a:pt x="51" y="0"/>
                </a:lnTo>
                <a:lnTo>
                  <a:pt x="42" y="19"/>
                </a:lnTo>
                <a:lnTo>
                  <a:pt x="31" y="19"/>
                </a:lnTo>
                <a:lnTo>
                  <a:pt x="38" y="0"/>
                </a:lnTo>
                <a:close/>
                <a:moveTo>
                  <a:pt x="40" y="25"/>
                </a:moveTo>
                <a:lnTo>
                  <a:pt x="36" y="38"/>
                </a:lnTo>
                <a:lnTo>
                  <a:pt x="25" y="38"/>
                </a:lnTo>
                <a:lnTo>
                  <a:pt x="29" y="25"/>
                </a:lnTo>
                <a:lnTo>
                  <a:pt x="40" y="25"/>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6" name="Google Shape;276;p14"/>
          <p:cNvSpPr/>
          <p:nvPr/>
        </p:nvSpPr>
        <p:spPr>
          <a:xfrm>
            <a:off x="4289425" y="2587625"/>
            <a:ext cx="87313" cy="103188"/>
          </a:xfrm>
          <a:custGeom>
            <a:rect b="b" l="l" r="r" t="t"/>
            <a:pathLst>
              <a:path extrusionOk="0" h="65" w="55">
                <a:moveTo>
                  <a:pt x="0" y="65"/>
                </a:moveTo>
                <a:lnTo>
                  <a:pt x="27" y="65"/>
                </a:lnTo>
                <a:lnTo>
                  <a:pt x="29" y="65"/>
                </a:lnTo>
                <a:lnTo>
                  <a:pt x="31" y="65"/>
                </a:lnTo>
                <a:lnTo>
                  <a:pt x="33" y="65"/>
                </a:lnTo>
                <a:lnTo>
                  <a:pt x="35" y="65"/>
                </a:lnTo>
                <a:lnTo>
                  <a:pt x="35" y="63"/>
                </a:lnTo>
                <a:lnTo>
                  <a:pt x="38" y="63"/>
                </a:lnTo>
                <a:lnTo>
                  <a:pt x="40" y="63"/>
                </a:lnTo>
                <a:lnTo>
                  <a:pt x="42" y="61"/>
                </a:lnTo>
                <a:lnTo>
                  <a:pt x="44" y="61"/>
                </a:lnTo>
                <a:lnTo>
                  <a:pt x="44" y="59"/>
                </a:lnTo>
                <a:lnTo>
                  <a:pt x="47" y="57"/>
                </a:lnTo>
                <a:lnTo>
                  <a:pt x="49" y="55"/>
                </a:lnTo>
                <a:lnTo>
                  <a:pt x="49" y="53"/>
                </a:lnTo>
                <a:lnTo>
                  <a:pt x="51" y="51"/>
                </a:lnTo>
                <a:lnTo>
                  <a:pt x="51" y="48"/>
                </a:lnTo>
                <a:lnTo>
                  <a:pt x="53" y="46"/>
                </a:lnTo>
                <a:lnTo>
                  <a:pt x="53" y="44"/>
                </a:lnTo>
                <a:lnTo>
                  <a:pt x="53" y="42"/>
                </a:lnTo>
                <a:lnTo>
                  <a:pt x="55" y="40"/>
                </a:lnTo>
                <a:lnTo>
                  <a:pt x="55" y="38"/>
                </a:lnTo>
                <a:lnTo>
                  <a:pt x="55" y="36"/>
                </a:lnTo>
                <a:lnTo>
                  <a:pt x="55" y="34"/>
                </a:lnTo>
                <a:lnTo>
                  <a:pt x="55" y="31"/>
                </a:lnTo>
                <a:lnTo>
                  <a:pt x="55" y="29"/>
                </a:lnTo>
                <a:lnTo>
                  <a:pt x="55" y="27"/>
                </a:lnTo>
                <a:lnTo>
                  <a:pt x="55" y="25"/>
                </a:lnTo>
                <a:lnTo>
                  <a:pt x="55" y="23"/>
                </a:lnTo>
                <a:lnTo>
                  <a:pt x="55" y="21"/>
                </a:lnTo>
                <a:lnTo>
                  <a:pt x="53" y="19"/>
                </a:lnTo>
                <a:lnTo>
                  <a:pt x="53" y="17"/>
                </a:lnTo>
                <a:lnTo>
                  <a:pt x="51" y="15"/>
                </a:lnTo>
                <a:lnTo>
                  <a:pt x="51" y="12"/>
                </a:lnTo>
                <a:lnTo>
                  <a:pt x="51" y="10"/>
                </a:lnTo>
                <a:lnTo>
                  <a:pt x="49" y="10"/>
                </a:lnTo>
                <a:lnTo>
                  <a:pt x="49" y="8"/>
                </a:lnTo>
                <a:lnTo>
                  <a:pt x="47" y="6"/>
                </a:lnTo>
                <a:lnTo>
                  <a:pt x="44" y="4"/>
                </a:lnTo>
                <a:lnTo>
                  <a:pt x="42" y="2"/>
                </a:lnTo>
                <a:lnTo>
                  <a:pt x="40" y="2"/>
                </a:lnTo>
                <a:lnTo>
                  <a:pt x="38" y="2"/>
                </a:lnTo>
                <a:lnTo>
                  <a:pt x="35" y="2"/>
                </a:lnTo>
                <a:lnTo>
                  <a:pt x="35" y="0"/>
                </a:lnTo>
                <a:lnTo>
                  <a:pt x="33" y="0"/>
                </a:lnTo>
                <a:lnTo>
                  <a:pt x="31" y="0"/>
                </a:lnTo>
                <a:lnTo>
                  <a:pt x="29" y="0"/>
                </a:lnTo>
                <a:lnTo>
                  <a:pt x="27" y="0"/>
                </a:lnTo>
                <a:lnTo>
                  <a:pt x="0" y="0"/>
                </a:lnTo>
                <a:lnTo>
                  <a:pt x="0" y="65"/>
                </a:lnTo>
                <a:close/>
                <a:moveTo>
                  <a:pt x="27" y="6"/>
                </a:moveTo>
                <a:lnTo>
                  <a:pt x="29" y="6"/>
                </a:lnTo>
                <a:lnTo>
                  <a:pt x="31" y="8"/>
                </a:lnTo>
                <a:lnTo>
                  <a:pt x="33" y="8"/>
                </a:lnTo>
                <a:lnTo>
                  <a:pt x="35" y="8"/>
                </a:lnTo>
                <a:lnTo>
                  <a:pt x="35" y="10"/>
                </a:lnTo>
                <a:lnTo>
                  <a:pt x="38" y="10"/>
                </a:lnTo>
                <a:lnTo>
                  <a:pt x="40" y="12"/>
                </a:lnTo>
                <a:lnTo>
                  <a:pt x="42" y="12"/>
                </a:lnTo>
                <a:lnTo>
                  <a:pt x="42" y="15"/>
                </a:lnTo>
                <a:lnTo>
                  <a:pt x="44" y="17"/>
                </a:lnTo>
                <a:lnTo>
                  <a:pt x="44" y="19"/>
                </a:lnTo>
                <a:lnTo>
                  <a:pt x="44" y="21"/>
                </a:lnTo>
                <a:lnTo>
                  <a:pt x="44" y="23"/>
                </a:lnTo>
                <a:lnTo>
                  <a:pt x="47" y="25"/>
                </a:lnTo>
                <a:lnTo>
                  <a:pt x="47" y="27"/>
                </a:lnTo>
                <a:lnTo>
                  <a:pt x="47" y="31"/>
                </a:lnTo>
                <a:lnTo>
                  <a:pt x="47" y="36"/>
                </a:lnTo>
                <a:lnTo>
                  <a:pt x="47" y="38"/>
                </a:lnTo>
                <a:lnTo>
                  <a:pt x="44" y="40"/>
                </a:lnTo>
                <a:lnTo>
                  <a:pt x="44" y="42"/>
                </a:lnTo>
                <a:lnTo>
                  <a:pt x="44" y="44"/>
                </a:lnTo>
                <a:lnTo>
                  <a:pt x="44" y="46"/>
                </a:lnTo>
                <a:lnTo>
                  <a:pt x="44" y="48"/>
                </a:lnTo>
                <a:lnTo>
                  <a:pt x="42" y="51"/>
                </a:lnTo>
                <a:lnTo>
                  <a:pt x="40" y="51"/>
                </a:lnTo>
                <a:lnTo>
                  <a:pt x="38" y="53"/>
                </a:lnTo>
                <a:lnTo>
                  <a:pt x="38" y="55"/>
                </a:lnTo>
                <a:lnTo>
                  <a:pt x="35" y="55"/>
                </a:lnTo>
                <a:lnTo>
                  <a:pt x="33" y="55"/>
                </a:lnTo>
                <a:lnTo>
                  <a:pt x="31" y="57"/>
                </a:lnTo>
                <a:lnTo>
                  <a:pt x="29" y="57"/>
                </a:lnTo>
                <a:lnTo>
                  <a:pt x="27" y="57"/>
                </a:lnTo>
                <a:lnTo>
                  <a:pt x="11" y="57"/>
                </a:lnTo>
                <a:lnTo>
                  <a:pt x="11" y="6"/>
                </a:lnTo>
                <a:lnTo>
                  <a:pt x="27" y="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7" name="Google Shape;277;p14"/>
          <p:cNvSpPr/>
          <p:nvPr/>
        </p:nvSpPr>
        <p:spPr>
          <a:xfrm>
            <a:off x="4398963" y="2587625"/>
            <a:ext cx="77787" cy="103188"/>
          </a:xfrm>
          <a:custGeom>
            <a:rect b="b" l="l" r="r" t="t"/>
            <a:pathLst>
              <a:path extrusionOk="0" h="65" w="49">
                <a:moveTo>
                  <a:pt x="0" y="65"/>
                </a:moveTo>
                <a:lnTo>
                  <a:pt x="49" y="65"/>
                </a:lnTo>
                <a:lnTo>
                  <a:pt x="49" y="57"/>
                </a:lnTo>
                <a:lnTo>
                  <a:pt x="9" y="57"/>
                </a:lnTo>
                <a:lnTo>
                  <a:pt x="9" y="36"/>
                </a:lnTo>
                <a:lnTo>
                  <a:pt x="44" y="36"/>
                </a:lnTo>
                <a:lnTo>
                  <a:pt x="44" y="27"/>
                </a:lnTo>
                <a:lnTo>
                  <a:pt x="9" y="27"/>
                </a:lnTo>
                <a:lnTo>
                  <a:pt x="9" y="8"/>
                </a:lnTo>
                <a:lnTo>
                  <a:pt x="49" y="8"/>
                </a:lnTo>
                <a:lnTo>
                  <a:pt x="49" y="0"/>
                </a:lnTo>
                <a:lnTo>
                  <a:pt x="0" y="0"/>
                </a:lnTo>
                <a:lnTo>
                  <a:pt x="0" y="65"/>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8" name="Google Shape;278;p14"/>
          <p:cNvSpPr/>
          <p:nvPr/>
        </p:nvSpPr>
        <p:spPr>
          <a:xfrm>
            <a:off x="4494213" y="2587625"/>
            <a:ext cx="80962" cy="103188"/>
          </a:xfrm>
          <a:custGeom>
            <a:rect b="b" l="l" r="r" t="t"/>
            <a:pathLst>
              <a:path extrusionOk="0" h="65" w="51">
                <a:moveTo>
                  <a:pt x="9" y="57"/>
                </a:moveTo>
                <a:lnTo>
                  <a:pt x="9" y="34"/>
                </a:lnTo>
                <a:lnTo>
                  <a:pt x="26" y="34"/>
                </a:lnTo>
                <a:lnTo>
                  <a:pt x="29" y="34"/>
                </a:lnTo>
                <a:lnTo>
                  <a:pt x="29" y="36"/>
                </a:lnTo>
                <a:lnTo>
                  <a:pt x="31" y="36"/>
                </a:lnTo>
                <a:lnTo>
                  <a:pt x="33" y="36"/>
                </a:lnTo>
                <a:lnTo>
                  <a:pt x="35" y="36"/>
                </a:lnTo>
                <a:lnTo>
                  <a:pt x="37" y="36"/>
                </a:lnTo>
                <a:lnTo>
                  <a:pt x="40" y="38"/>
                </a:lnTo>
                <a:lnTo>
                  <a:pt x="42" y="40"/>
                </a:lnTo>
                <a:lnTo>
                  <a:pt x="42" y="42"/>
                </a:lnTo>
                <a:lnTo>
                  <a:pt x="42" y="44"/>
                </a:lnTo>
                <a:lnTo>
                  <a:pt x="42" y="46"/>
                </a:lnTo>
                <a:lnTo>
                  <a:pt x="42" y="48"/>
                </a:lnTo>
                <a:lnTo>
                  <a:pt x="42" y="51"/>
                </a:lnTo>
                <a:lnTo>
                  <a:pt x="40" y="51"/>
                </a:lnTo>
                <a:lnTo>
                  <a:pt x="40" y="53"/>
                </a:lnTo>
                <a:lnTo>
                  <a:pt x="37" y="53"/>
                </a:lnTo>
                <a:lnTo>
                  <a:pt x="37" y="55"/>
                </a:lnTo>
                <a:lnTo>
                  <a:pt x="35" y="55"/>
                </a:lnTo>
                <a:lnTo>
                  <a:pt x="33" y="57"/>
                </a:lnTo>
                <a:lnTo>
                  <a:pt x="31" y="57"/>
                </a:lnTo>
                <a:lnTo>
                  <a:pt x="29" y="57"/>
                </a:lnTo>
                <a:lnTo>
                  <a:pt x="9" y="57"/>
                </a:lnTo>
                <a:close/>
                <a:moveTo>
                  <a:pt x="9" y="27"/>
                </a:moveTo>
                <a:lnTo>
                  <a:pt x="9" y="6"/>
                </a:lnTo>
                <a:lnTo>
                  <a:pt x="26" y="6"/>
                </a:lnTo>
                <a:lnTo>
                  <a:pt x="29" y="6"/>
                </a:lnTo>
                <a:lnTo>
                  <a:pt x="29" y="8"/>
                </a:lnTo>
                <a:lnTo>
                  <a:pt x="31" y="8"/>
                </a:lnTo>
                <a:lnTo>
                  <a:pt x="33" y="8"/>
                </a:lnTo>
                <a:lnTo>
                  <a:pt x="35" y="8"/>
                </a:lnTo>
                <a:lnTo>
                  <a:pt x="35" y="10"/>
                </a:lnTo>
                <a:lnTo>
                  <a:pt x="37" y="10"/>
                </a:lnTo>
                <a:lnTo>
                  <a:pt x="37" y="12"/>
                </a:lnTo>
                <a:lnTo>
                  <a:pt x="37" y="15"/>
                </a:lnTo>
                <a:lnTo>
                  <a:pt x="40" y="17"/>
                </a:lnTo>
                <a:lnTo>
                  <a:pt x="40" y="19"/>
                </a:lnTo>
                <a:lnTo>
                  <a:pt x="37" y="19"/>
                </a:lnTo>
                <a:lnTo>
                  <a:pt x="37" y="21"/>
                </a:lnTo>
                <a:lnTo>
                  <a:pt x="37" y="23"/>
                </a:lnTo>
                <a:lnTo>
                  <a:pt x="35" y="23"/>
                </a:lnTo>
                <a:lnTo>
                  <a:pt x="33" y="25"/>
                </a:lnTo>
                <a:lnTo>
                  <a:pt x="31" y="25"/>
                </a:lnTo>
                <a:lnTo>
                  <a:pt x="29" y="25"/>
                </a:lnTo>
                <a:lnTo>
                  <a:pt x="29" y="27"/>
                </a:lnTo>
                <a:lnTo>
                  <a:pt x="26" y="27"/>
                </a:lnTo>
                <a:lnTo>
                  <a:pt x="24" y="27"/>
                </a:lnTo>
                <a:lnTo>
                  <a:pt x="9" y="27"/>
                </a:lnTo>
                <a:close/>
                <a:moveTo>
                  <a:pt x="0" y="65"/>
                </a:moveTo>
                <a:lnTo>
                  <a:pt x="29" y="65"/>
                </a:lnTo>
                <a:lnTo>
                  <a:pt x="31" y="65"/>
                </a:lnTo>
                <a:lnTo>
                  <a:pt x="33" y="65"/>
                </a:lnTo>
                <a:lnTo>
                  <a:pt x="35" y="65"/>
                </a:lnTo>
                <a:lnTo>
                  <a:pt x="37" y="63"/>
                </a:lnTo>
                <a:lnTo>
                  <a:pt x="40" y="63"/>
                </a:lnTo>
                <a:lnTo>
                  <a:pt x="42" y="61"/>
                </a:lnTo>
                <a:lnTo>
                  <a:pt x="44" y="61"/>
                </a:lnTo>
                <a:lnTo>
                  <a:pt x="44" y="59"/>
                </a:lnTo>
                <a:lnTo>
                  <a:pt x="46" y="59"/>
                </a:lnTo>
                <a:lnTo>
                  <a:pt x="46" y="57"/>
                </a:lnTo>
                <a:lnTo>
                  <a:pt x="49" y="55"/>
                </a:lnTo>
                <a:lnTo>
                  <a:pt x="51" y="53"/>
                </a:lnTo>
                <a:lnTo>
                  <a:pt x="51" y="51"/>
                </a:lnTo>
                <a:lnTo>
                  <a:pt x="51" y="48"/>
                </a:lnTo>
                <a:lnTo>
                  <a:pt x="51" y="44"/>
                </a:lnTo>
                <a:lnTo>
                  <a:pt x="51" y="42"/>
                </a:lnTo>
                <a:lnTo>
                  <a:pt x="51" y="40"/>
                </a:lnTo>
                <a:lnTo>
                  <a:pt x="51" y="38"/>
                </a:lnTo>
                <a:lnTo>
                  <a:pt x="49" y="36"/>
                </a:lnTo>
                <a:lnTo>
                  <a:pt x="46" y="36"/>
                </a:lnTo>
                <a:lnTo>
                  <a:pt x="46" y="34"/>
                </a:lnTo>
                <a:lnTo>
                  <a:pt x="44" y="31"/>
                </a:lnTo>
                <a:lnTo>
                  <a:pt x="42" y="29"/>
                </a:lnTo>
                <a:lnTo>
                  <a:pt x="40" y="29"/>
                </a:lnTo>
                <a:lnTo>
                  <a:pt x="37" y="29"/>
                </a:lnTo>
                <a:lnTo>
                  <a:pt x="40" y="29"/>
                </a:lnTo>
                <a:lnTo>
                  <a:pt x="40" y="27"/>
                </a:lnTo>
                <a:lnTo>
                  <a:pt x="42" y="27"/>
                </a:lnTo>
                <a:lnTo>
                  <a:pt x="44" y="25"/>
                </a:lnTo>
                <a:lnTo>
                  <a:pt x="44" y="23"/>
                </a:lnTo>
                <a:lnTo>
                  <a:pt x="46" y="23"/>
                </a:lnTo>
                <a:lnTo>
                  <a:pt x="46" y="21"/>
                </a:lnTo>
                <a:lnTo>
                  <a:pt x="46" y="19"/>
                </a:lnTo>
                <a:lnTo>
                  <a:pt x="49" y="19"/>
                </a:lnTo>
                <a:lnTo>
                  <a:pt x="49" y="17"/>
                </a:lnTo>
                <a:lnTo>
                  <a:pt x="49" y="15"/>
                </a:lnTo>
                <a:lnTo>
                  <a:pt x="46" y="10"/>
                </a:lnTo>
                <a:lnTo>
                  <a:pt x="46" y="8"/>
                </a:lnTo>
                <a:lnTo>
                  <a:pt x="46" y="6"/>
                </a:lnTo>
                <a:lnTo>
                  <a:pt x="44" y="6"/>
                </a:lnTo>
                <a:lnTo>
                  <a:pt x="44" y="4"/>
                </a:lnTo>
                <a:lnTo>
                  <a:pt x="42" y="2"/>
                </a:lnTo>
                <a:lnTo>
                  <a:pt x="40" y="2"/>
                </a:lnTo>
                <a:lnTo>
                  <a:pt x="37" y="2"/>
                </a:lnTo>
                <a:lnTo>
                  <a:pt x="35" y="0"/>
                </a:lnTo>
                <a:lnTo>
                  <a:pt x="31" y="0"/>
                </a:lnTo>
                <a:lnTo>
                  <a:pt x="29" y="0"/>
                </a:lnTo>
                <a:lnTo>
                  <a:pt x="0" y="0"/>
                </a:lnTo>
                <a:lnTo>
                  <a:pt x="0" y="65"/>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14"/>
          <p:cNvSpPr/>
          <p:nvPr/>
        </p:nvSpPr>
        <p:spPr>
          <a:xfrm>
            <a:off x="4592638" y="2587625"/>
            <a:ext cx="14287" cy="103188"/>
          </a:xfrm>
          <a:prstGeom prst="rect">
            <a:avLst/>
          </a:pr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 name="Google Shape;280;p14"/>
          <p:cNvSpPr/>
          <p:nvPr/>
        </p:nvSpPr>
        <p:spPr>
          <a:xfrm>
            <a:off x="4621213" y="2587625"/>
            <a:ext cx="84137" cy="103188"/>
          </a:xfrm>
          <a:custGeom>
            <a:rect b="b" l="l" r="r" t="t"/>
            <a:pathLst>
              <a:path extrusionOk="0" h="65" w="53">
                <a:moveTo>
                  <a:pt x="20" y="65"/>
                </a:moveTo>
                <a:lnTo>
                  <a:pt x="31" y="65"/>
                </a:lnTo>
                <a:lnTo>
                  <a:pt x="31" y="8"/>
                </a:lnTo>
                <a:lnTo>
                  <a:pt x="53" y="8"/>
                </a:lnTo>
                <a:lnTo>
                  <a:pt x="53" y="0"/>
                </a:lnTo>
                <a:lnTo>
                  <a:pt x="0" y="0"/>
                </a:lnTo>
                <a:lnTo>
                  <a:pt x="0" y="8"/>
                </a:lnTo>
                <a:lnTo>
                  <a:pt x="20" y="8"/>
                </a:lnTo>
                <a:lnTo>
                  <a:pt x="20" y="65"/>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14"/>
          <p:cNvSpPr/>
          <p:nvPr/>
        </p:nvSpPr>
        <p:spPr>
          <a:xfrm>
            <a:off x="4760913" y="2587625"/>
            <a:ext cx="36512" cy="130175"/>
          </a:xfrm>
          <a:custGeom>
            <a:rect b="b" l="l" r="r" t="t"/>
            <a:pathLst>
              <a:path extrusionOk="0" h="82" w="23">
                <a:moveTo>
                  <a:pt x="16" y="82"/>
                </a:moveTo>
                <a:lnTo>
                  <a:pt x="23" y="82"/>
                </a:lnTo>
                <a:lnTo>
                  <a:pt x="20" y="80"/>
                </a:lnTo>
                <a:lnTo>
                  <a:pt x="18" y="78"/>
                </a:lnTo>
                <a:lnTo>
                  <a:pt x="16" y="74"/>
                </a:lnTo>
                <a:lnTo>
                  <a:pt x="14" y="72"/>
                </a:lnTo>
                <a:lnTo>
                  <a:pt x="14" y="70"/>
                </a:lnTo>
                <a:lnTo>
                  <a:pt x="12" y="65"/>
                </a:lnTo>
                <a:lnTo>
                  <a:pt x="12" y="63"/>
                </a:lnTo>
                <a:lnTo>
                  <a:pt x="9" y="61"/>
                </a:lnTo>
                <a:lnTo>
                  <a:pt x="9" y="57"/>
                </a:lnTo>
                <a:lnTo>
                  <a:pt x="9" y="55"/>
                </a:lnTo>
                <a:lnTo>
                  <a:pt x="9" y="53"/>
                </a:lnTo>
                <a:lnTo>
                  <a:pt x="7" y="48"/>
                </a:lnTo>
                <a:lnTo>
                  <a:pt x="7" y="46"/>
                </a:lnTo>
                <a:lnTo>
                  <a:pt x="7" y="44"/>
                </a:lnTo>
                <a:lnTo>
                  <a:pt x="7" y="40"/>
                </a:lnTo>
                <a:lnTo>
                  <a:pt x="7" y="38"/>
                </a:lnTo>
                <a:lnTo>
                  <a:pt x="7" y="36"/>
                </a:lnTo>
                <a:lnTo>
                  <a:pt x="7" y="34"/>
                </a:lnTo>
                <a:lnTo>
                  <a:pt x="9" y="29"/>
                </a:lnTo>
                <a:lnTo>
                  <a:pt x="9" y="27"/>
                </a:lnTo>
                <a:lnTo>
                  <a:pt x="9" y="23"/>
                </a:lnTo>
                <a:lnTo>
                  <a:pt x="12" y="19"/>
                </a:lnTo>
                <a:lnTo>
                  <a:pt x="12" y="17"/>
                </a:lnTo>
                <a:lnTo>
                  <a:pt x="14" y="15"/>
                </a:lnTo>
                <a:lnTo>
                  <a:pt x="14" y="12"/>
                </a:lnTo>
                <a:lnTo>
                  <a:pt x="16" y="10"/>
                </a:lnTo>
                <a:lnTo>
                  <a:pt x="16" y="6"/>
                </a:lnTo>
                <a:lnTo>
                  <a:pt x="18" y="4"/>
                </a:lnTo>
                <a:lnTo>
                  <a:pt x="20" y="2"/>
                </a:lnTo>
                <a:lnTo>
                  <a:pt x="23" y="0"/>
                </a:lnTo>
                <a:lnTo>
                  <a:pt x="16" y="0"/>
                </a:lnTo>
                <a:lnTo>
                  <a:pt x="14" y="2"/>
                </a:lnTo>
                <a:lnTo>
                  <a:pt x="12" y="4"/>
                </a:lnTo>
                <a:lnTo>
                  <a:pt x="9" y="6"/>
                </a:lnTo>
                <a:lnTo>
                  <a:pt x="7" y="8"/>
                </a:lnTo>
                <a:lnTo>
                  <a:pt x="5" y="10"/>
                </a:lnTo>
                <a:lnTo>
                  <a:pt x="5" y="15"/>
                </a:lnTo>
                <a:lnTo>
                  <a:pt x="5" y="17"/>
                </a:lnTo>
                <a:lnTo>
                  <a:pt x="3" y="19"/>
                </a:lnTo>
                <a:lnTo>
                  <a:pt x="3" y="23"/>
                </a:lnTo>
                <a:lnTo>
                  <a:pt x="3" y="27"/>
                </a:lnTo>
                <a:lnTo>
                  <a:pt x="0" y="29"/>
                </a:lnTo>
                <a:lnTo>
                  <a:pt x="0" y="34"/>
                </a:lnTo>
                <a:lnTo>
                  <a:pt x="0" y="36"/>
                </a:lnTo>
                <a:lnTo>
                  <a:pt x="0" y="38"/>
                </a:lnTo>
                <a:lnTo>
                  <a:pt x="0" y="40"/>
                </a:lnTo>
                <a:lnTo>
                  <a:pt x="0" y="44"/>
                </a:lnTo>
                <a:lnTo>
                  <a:pt x="0" y="46"/>
                </a:lnTo>
                <a:lnTo>
                  <a:pt x="0" y="48"/>
                </a:lnTo>
                <a:lnTo>
                  <a:pt x="0" y="53"/>
                </a:lnTo>
                <a:lnTo>
                  <a:pt x="3" y="55"/>
                </a:lnTo>
                <a:lnTo>
                  <a:pt x="3" y="57"/>
                </a:lnTo>
                <a:lnTo>
                  <a:pt x="3" y="61"/>
                </a:lnTo>
                <a:lnTo>
                  <a:pt x="3" y="63"/>
                </a:lnTo>
                <a:lnTo>
                  <a:pt x="5" y="68"/>
                </a:lnTo>
                <a:lnTo>
                  <a:pt x="5" y="70"/>
                </a:lnTo>
                <a:lnTo>
                  <a:pt x="5" y="72"/>
                </a:lnTo>
                <a:lnTo>
                  <a:pt x="7" y="74"/>
                </a:lnTo>
                <a:lnTo>
                  <a:pt x="9" y="76"/>
                </a:lnTo>
                <a:lnTo>
                  <a:pt x="12" y="78"/>
                </a:lnTo>
                <a:lnTo>
                  <a:pt x="14" y="80"/>
                </a:lnTo>
                <a:lnTo>
                  <a:pt x="16" y="8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14"/>
          <p:cNvSpPr/>
          <p:nvPr/>
        </p:nvSpPr>
        <p:spPr>
          <a:xfrm>
            <a:off x="4800600" y="2647950"/>
            <a:ext cx="34925" cy="9525"/>
          </a:xfrm>
          <a:prstGeom prst="rect">
            <a:avLst/>
          </a:pr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14"/>
          <p:cNvSpPr/>
          <p:nvPr/>
        </p:nvSpPr>
        <p:spPr>
          <a:xfrm>
            <a:off x="4843463" y="2587625"/>
            <a:ext cx="34925" cy="130175"/>
          </a:xfrm>
          <a:custGeom>
            <a:rect b="b" l="l" r="r" t="t"/>
            <a:pathLst>
              <a:path extrusionOk="0" h="82" w="22">
                <a:moveTo>
                  <a:pt x="4" y="82"/>
                </a:moveTo>
                <a:lnTo>
                  <a:pt x="6" y="80"/>
                </a:lnTo>
                <a:lnTo>
                  <a:pt x="8" y="78"/>
                </a:lnTo>
                <a:lnTo>
                  <a:pt x="11" y="76"/>
                </a:lnTo>
                <a:lnTo>
                  <a:pt x="13" y="74"/>
                </a:lnTo>
                <a:lnTo>
                  <a:pt x="15" y="72"/>
                </a:lnTo>
                <a:lnTo>
                  <a:pt x="15" y="70"/>
                </a:lnTo>
                <a:lnTo>
                  <a:pt x="17" y="68"/>
                </a:lnTo>
                <a:lnTo>
                  <a:pt x="17" y="63"/>
                </a:lnTo>
                <a:lnTo>
                  <a:pt x="20" y="61"/>
                </a:lnTo>
                <a:lnTo>
                  <a:pt x="20" y="57"/>
                </a:lnTo>
                <a:lnTo>
                  <a:pt x="20" y="55"/>
                </a:lnTo>
                <a:lnTo>
                  <a:pt x="22" y="53"/>
                </a:lnTo>
                <a:lnTo>
                  <a:pt x="22" y="48"/>
                </a:lnTo>
                <a:lnTo>
                  <a:pt x="22" y="46"/>
                </a:lnTo>
                <a:lnTo>
                  <a:pt x="22" y="44"/>
                </a:lnTo>
                <a:lnTo>
                  <a:pt x="22" y="40"/>
                </a:lnTo>
                <a:lnTo>
                  <a:pt x="22" y="38"/>
                </a:lnTo>
                <a:lnTo>
                  <a:pt x="22" y="36"/>
                </a:lnTo>
                <a:lnTo>
                  <a:pt x="22" y="34"/>
                </a:lnTo>
                <a:lnTo>
                  <a:pt x="22" y="29"/>
                </a:lnTo>
                <a:lnTo>
                  <a:pt x="20" y="27"/>
                </a:lnTo>
                <a:lnTo>
                  <a:pt x="20" y="23"/>
                </a:lnTo>
                <a:lnTo>
                  <a:pt x="17" y="19"/>
                </a:lnTo>
                <a:lnTo>
                  <a:pt x="17" y="17"/>
                </a:lnTo>
                <a:lnTo>
                  <a:pt x="15" y="15"/>
                </a:lnTo>
                <a:lnTo>
                  <a:pt x="15" y="10"/>
                </a:lnTo>
                <a:lnTo>
                  <a:pt x="13" y="8"/>
                </a:lnTo>
                <a:lnTo>
                  <a:pt x="11" y="6"/>
                </a:lnTo>
                <a:lnTo>
                  <a:pt x="8" y="4"/>
                </a:lnTo>
                <a:lnTo>
                  <a:pt x="6" y="2"/>
                </a:lnTo>
                <a:lnTo>
                  <a:pt x="4" y="0"/>
                </a:lnTo>
                <a:lnTo>
                  <a:pt x="0" y="0"/>
                </a:lnTo>
                <a:lnTo>
                  <a:pt x="2" y="2"/>
                </a:lnTo>
                <a:lnTo>
                  <a:pt x="4" y="4"/>
                </a:lnTo>
                <a:lnTo>
                  <a:pt x="4" y="6"/>
                </a:lnTo>
                <a:lnTo>
                  <a:pt x="4" y="10"/>
                </a:lnTo>
                <a:lnTo>
                  <a:pt x="6" y="12"/>
                </a:lnTo>
                <a:lnTo>
                  <a:pt x="6" y="15"/>
                </a:lnTo>
                <a:lnTo>
                  <a:pt x="8" y="17"/>
                </a:lnTo>
                <a:lnTo>
                  <a:pt x="8" y="19"/>
                </a:lnTo>
                <a:lnTo>
                  <a:pt x="11" y="23"/>
                </a:lnTo>
                <a:lnTo>
                  <a:pt x="11" y="27"/>
                </a:lnTo>
                <a:lnTo>
                  <a:pt x="11" y="29"/>
                </a:lnTo>
                <a:lnTo>
                  <a:pt x="13" y="34"/>
                </a:lnTo>
                <a:lnTo>
                  <a:pt x="13" y="36"/>
                </a:lnTo>
                <a:lnTo>
                  <a:pt x="13" y="38"/>
                </a:lnTo>
                <a:lnTo>
                  <a:pt x="13" y="40"/>
                </a:lnTo>
                <a:lnTo>
                  <a:pt x="13" y="44"/>
                </a:lnTo>
                <a:lnTo>
                  <a:pt x="13" y="46"/>
                </a:lnTo>
                <a:lnTo>
                  <a:pt x="13" y="48"/>
                </a:lnTo>
                <a:lnTo>
                  <a:pt x="11" y="53"/>
                </a:lnTo>
                <a:lnTo>
                  <a:pt x="11" y="55"/>
                </a:lnTo>
                <a:lnTo>
                  <a:pt x="11" y="57"/>
                </a:lnTo>
                <a:lnTo>
                  <a:pt x="11" y="61"/>
                </a:lnTo>
                <a:lnTo>
                  <a:pt x="8" y="63"/>
                </a:lnTo>
                <a:lnTo>
                  <a:pt x="8" y="65"/>
                </a:lnTo>
                <a:lnTo>
                  <a:pt x="6" y="70"/>
                </a:lnTo>
                <a:lnTo>
                  <a:pt x="6" y="72"/>
                </a:lnTo>
                <a:lnTo>
                  <a:pt x="4" y="74"/>
                </a:lnTo>
                <a:lnTo>
                  <a:pt x="4" y="78"/>
                </a:lnTo>
                <a:lnTo>
                  <a:pt x="2" y="80"/>
                </a:lnTo>
                <a:lnTo>
                  <a:pt x="0" y="82"/>
                </a:lnTo>
                <a:lnTo>
                  <a:pt x="4" y="8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 name="Google Shape;284;p14"/>
          <p:cNvSpPr/>
          <p:nvPr/>
        </p:nvSpPr>
        <p:spPr>
          <a:xfrm>
            <a:off x="5399088" y="2587625"/>
            <a:ext cx="36512" cy="130175"/>
          </a:xfrm>
          <a:custGeom>
            <a:rect b="b" l="l" r="r" t="t"/>
            <a:pathLst>
              <a:path extrusionOk="0" h="82" w="23">
                <a:moveTo>
                  <a:pt x="16" y="82"/>
                </a:moveTo>
                <a:lnTo>
                  <a:pt x="23" y="82"/>
                </a:lnTo>
                <a:lnTo>
                  <a:pt x="20" y="80"/>
                </a:lnTo>
                <a:lnTo>
                  <a:pt x="20" y="78"/>
                </a:lnTo>
                <a:lnTo>
                  <a:pt x="18" y="74"/>
                </a:lnTo>
                <a:lnTo>
                  <a:pt x="16" y="74"/>
                </a:lnTo>
                <a:lnTo>
                  <a:pt x="16" y="72"/>
                </a:lnTo>
                <a:lnTo>
                  <a:pt x="14" y="70"/>
                </a:lnTo>
                <a:lnTo>
                  <a:pt x="14" y="65"/>
                </a:lnTo>
                <a:lnTo>
                  <a:pt x="14" y="63"/>
                </a:lnTo>
                <a:lnTo>
                  <a:pt x="14" y="61"/>
                </a:lnTo>
                <a:lnTo>
                  <a:pt x="11" y="57"/>
                </a:lnTo>
                <a:lnTo>
                  <a:pt x="11" y="55"/>
                </a:lnTo>
                <a:lnTo>
                  <a:pt x="11" y="53"/>
                </a:lnTo>
                <a:lnTo>
                  <a:pt x="9" y="48"/>
                </a:lnTo>
                <a:lnTo>
                  <a:pt x="9" y="46"/>
                </a:lnTo>
                <a:lnTo>
                  <a:pt x="9" y="44"/>
                </a:lnTo>
                <a:lnTo>
                  <a:pt x="9" y="40"/>
                </a:lnTo>
                <a:lnTo>
                  <a:pt x="9" y="38"/>
                </a:lnTo>
                <a:lnTo>
                  <a:pt x="9" y="36"/>
                </a:lnTo>
                <a:lnTo>
                  <a:pt x="9" y="34"/>
                </a:lnTo>
                <a:lnTo>
                  <a:pt x="11" y="29"/>
                </a:lnTo>
                <a:lnTo>
                  <a:pt x="11" y="27"/>
                </a:lnTo>
                <a:lnTo>
                  <a:pt x="11" y="23"/>
                </a:lnTo>
                <a:lnTo>
                  <a:pt x="14" y="23"/>
                </a:lnTo>
                <a:lnTo>
                  <a:pt x="14" y="19"/>
                </a:lnTo>
                <a:lnTo>
                  <a:pt x="14" y="17"/>
                </a:lnTo>
                <a:lnTo>
                  <a:pt x="14" y="15"/>
                </a:lnTo>
                <a:lnTo>
                  <a:pt x="16" y="12"/>
                </a:lnTo>
                <a:lnTo>
                  <a:pt x="16" y="10"/>
                </a:lnTo>
                <a:lnTo>
                  <a:pt x="18" y="6"/>
                </a:lnTo>
                <a:lnTo>
                  <a:pt x="20" y="4"/>
                </a:lnTo>
                <a:lnTo>
                  <a:pt x="20" y="2"/>
                </a:lnTo>
                <a:lnTo>
                  <a:pt x="23" y="0"/>
                </a:lnTo>
                <a:lnTo>
                  <a:pt x="16" y="0"/>
                </a:lnTo>
                <a:lnTo>
                  <a:pt x="14" y="2"/>
                </a:lnTo>
                <a:lnTo>
                  <a:pt x="14" y="4"/>
                </a:lnTo>
                <a:lnTo>
                  <a:pt x="11" y="6"/>
                </a:lnTo>
                <a:lnTo>
                  <a:pt x="9" y="8"/>
                </a:lnTo>
                <a:lnTo>
                  <a:pt x="7" y="10"/>
                </a:lnTo>
                <a:lnTo>
                  <a:pt x="7" y="15"/>
                </a:lnTo>
                <a:lnTo>
                  <a:pt x="5" y="17"/>
                </a:lnTo>
                <a:lnTo>
                  <a:pt x="5" y="19"/>
                </a:lnTo>
                <a:lnTo>
                  <a:pt x="5" y="23"/>
                </a:lnTo>
                <a:lnTo>
                  <a:pt x="3" y="23"/>
                </a:lnTo>
                <a:lnTo>
                  <a:pt x="3" y="27"/>
                </a:lnTo>
                <a:lnTo>
                  <a:pt x="3" y="29"/>
                </a:lnTo>
                <a:lnTo>
                  <a:pt x="3" y="34"/>
                </a:lnTo>
                <a:lnTo>
                  <a:pt x="3" y="36"/>
                </a:lnTo>
                <a:lnTo>
                  <a:pt x="0" y="38"/>
                </a:lnTo>
                <a:lnTo>
                  <a:pt x="0" y="40"/>
                </a:lnTo>
                <a:lnTo>
                  <a:pt x="0" y="44"/>
                </a:lnTo>
                <a:lnTo>
                  <a:pt x="3" y="46"/>
                </a:lnTo>
                <a:lnTo>
                  <a:pt x="3" y="48"/>
                </a:lnTo>
                <a:lnTo>
                  <a:pt x="3" y="53"/>
                </a:lnTo>
                <a:lnTo>
                  <a:pt x="3" y="55"/>
                </a:lnTo>
                <a:lnTo>
                  <a:pt x="3" y="57"/>
                </a:lnTo>
                <a:lnTo>
                  <a:pt x="5" y="61"/>
                </a:lnTo>
                <a:lnTo>
                  <a:pt x="5" y="63"/>
                </a:lnTo>
                <a:lnTo>
                  <a:pt x="5" y="68"/>
                </a:lnTo>
                <a:lnTo>
                  <a:pt x="7" y="70"/>
                </a:lnTo>
                <a:lnTo>
                  <a:pt x="7" y="72"/>
                </a:lnTo>
                <a:lnTo>
                  <a:pt x="9" y="74"/>
                </a:lnTo>
                <a:lnTo>
                  <a:pt x="11" y="76"/>
                </a:lnTo>
                <a:lnTo>
                  <a:pt x="14" y="78"/>
                </a:lnTo>
                <a:lnTo>
                  <a:pt x="14" y="80"/>
                </a:lnTo>
                <a:lnTo>
                  <a:pt x="16" y="8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 name="Google Shape;285;p14"/>
          <p:cNvSpPr/>
          <p:nvPr/>
        </p:nvSpPr>
        <p:spPr>
          <a:xfrm>
            <a:off x="5441950" y="2647950"/>
            <a:ext cx="34925" cy="9525"/>
          </a:xfrm>
          <a:prstGeom prst="rect">
            <a:avLst/>
          </a:pr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 name="Google Shape;286;p14"/>
          <p:cNvSpPr/>
          <p:nvPr/>
        </p:nvSpPr>
        <p:spPr>
          <a:xfrm>
            <a:off x="5484813" y="2587625"/>
            <a:ext cx="31750" cy="130175"/>
          </a:xfrm>
          <a:custGeom>
            <a:rect b="b" l="l" r="r" t="t"/>
            <a:pathLst>
              <a:path extrusionOk="0" h="82" w="20">
                <a:moveTo>
                  <a:pt x="6" y="82"/>
                </a:moveTo>
                <a:lnTo>
                  <a:pt x="8" y="80"/>
                </a:lnTo>
                <a:lnTo>
                  <a:pt x="11" y="78"/>
                </a:lnTo>
                <a:lnTo>
                  <a:pt x="13" y="76"/>
                </a:lnTo>
                <a:lnTo>
                  <a:pt x="13" y="74"/>
                </a:lnTo>
                <a:lnTo>
                  <a:pt x="13" y="72"/>
                </a:lnTo>
                <a:lnTo>
                  <a:pt x="15" y="70"/>
                </a:lnTo>
                <a:lnTo>
                  <a:pt x="15" y="68"/>
                </a:lnTo>
                <a:lnTo>
                  <a:pt x="15" y="63"/>
                </a:lnTo>
                <a:lnTo>
                  <a:pt x="17" y="61"/>
                </a:lnTo>
                <a:lnTo>
                  <a:pt x="17" y="57"/>
                </a:lnTo>
                <a:lnTo>
                  <a:pt x="20" y="55"/>
                </a:lnTo>
                <a:lnTo>
                  <a:pt x="20" y="53"/>
                </a:lnTo>
                <a:lnTo>
                  <a:pt x="20" y="48"/>
                </a:lnTo>
                <a:lnTo>
                  <a:pt x="20" y="46"/>
                </a:lnTo>
                <a:lnTo>
                  <a:pt x="20" y="44"/>
                </a:lnTo>
                <a:lnTo>
                  <a:pt x="20" y="40"/>
                </a:lnTo>
                <a:lnTo>
                  <a:pt x="20" y="38"/>
                </a:lnTo>
                <a:lnTo>
                  <a:pt x="20" y="36"/>
                </a:lnTo>
                <a:lnTo>
                  <a:pt x="20" y="34"/>
                </a:lnTo>
                <a:lnTo>
                  <a:pt x="20" y="29"/>
                </a:lnTo>
                <a:lnTo>
                  <a:pt x="20" y="27"/>
                </a:lnTo>
                <a:lnTo>
                  <a:pt x="17" y="23"/>
                </a:lnTo>
                <a:lnTo>
                  <a:pt x="15" y="19"/>
                </a:lnTo>
                <a:lnTo>
                  <a:pt x="15" y="17"/>
                </a:lnTo>
                <a:lnTo>
                  <a:pt x="15" y="15"/>
                </a:lnTo>
                <a:lnTo>
                  <a:pt x="13" y="10"/>
                </a:lnTo>
                <a:lnTo>
                  <a:pt x="13" y="8"/>
                </a:lnTo>
                <a:lnTo>
                  <a:pt x="13" y="6"/>
                </a:lnTo>
                <a:lnTo>
                  <a:pt x="11" y="4"/>
                </a:lnTo>
                <a:lnTo>
                  <a:pt x="8" y="2"/>
                </a:lnTo>
                <a:lnTo>
                  <a:pt x="6" y="0"/>
                </a:lnTo>
                <a:lnTo>
                  <a:pt x="0" y="0"/>
                </a:lnTo>
                <a:lnTo>
                  <a:pt x="2" y="2"/>
                </a:lnTo>
                <a:lnTo>
                  <a:pt x="2" y="4"/>
                </a:lnTo>
                <a:lnTo>
                  <a:pt x="4" y="6"/>
                </a:lnTo>
                <a:lnTo>
                  <a:pt x="6" y="10"/>
                </a:lnTo>
                <a:lnTo>
                  <a:pt x="6" y="12"/>
                </a:lnTo>
                <a:lnTo>
                  <a:pt x="8" y="15"/>
                </a:lnTo>
                <a:lnTo>
                  <a:pt x="8" y="17"/>
                </a:lnTo>
                <a:lnTo>
                  <a:pt x="11" y="19"/>
                </a:lnTo>
                <a:lnTo>
                  <a:pt x="11" y="23"/>
                </a:lnTo>
                <a:lnTo>
                  <a:pt x="13" y="27"/>
                </a:lnTo>
                <a:lnTo>
                  <a:pt x="13" y="29"/>
                </a:lnTo>
                <a:lnTo>
                  <a:pt x="13" y="34"/>
                </a:lnTo>
                <a:lnTo>
                  <a:pt x="13" y="36"/>
                </a:lnTo>
                <a:lnTo>
                  <a:pt x="13" y="38"/>
                </a:lnTo>
                <a:lnTo>
                  <a:pt x="13" y="40"/>
                </a:lnTo>
                <a:lnTo>
                  <a:pt x="13" y="44"/>
                </a:lnTo>
                <a:lnTo>
                  <a:pt x="13" y="46"/>
                </a:lnTo>
                <a:lnTo>
                  <a:pt x="13" y="48"/>
                </a:lnTo>
                <a:lnTo>
                  <a:pt x="13" y="53"/>
                </a:lnTo>
                <a:lnTo>
                  <a:pt x="13" y="55"/>
                </a:lnTo>
                <a:lnTo>
                  <a:pt x="11" y="57"/>
                </a:lnTo>
                <a:lnTo>
                  <a:pt x="11" y="61"/>
                </a:lnTo>
                <a:lnTo>
                  <a:pt x="11" y="63"/>
                </a:lnTo>
                <a:lnTo>
                  <a:pt x="8" y="65"/>
                </a:lnTo>
                <a:lnTo>
                  <a:pt x="8" y="70"/>
                </a:lnTo>
                <a:lnTo>
                  <a:pt x="6" y="72"/>
                </a:lnTo>
                <a:lnTo>
                  <a:pt x="6" y="74"/>
                </a:lnTo>
                <a:lnTo>
                  <a:pt x="4" y="74"/>
                </a:lnTo>
                <a:lnTo>
                  <a:pt x="2" y="78"/>
                </a:lnTo>
                <a:lnTo>
                  <a:pt x="2" y="80"/>
                </a:lnTo>
                <a:lnTo>
                  <a:pt x="0" y="82"/>
                </a:lnTo>
                <a:lnTo>
                  <a:pt x="6" y="8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 name="Google Shape;287;p14"/>
          <p:cNvSpPr/>
          <p:nvPr/>
        </p:nvSpPr>
        <p:spPr>
          <a:xfrm>
            <a:off x="5705475" y="2584450"/>
            <a:ext cx="95250" cy="111125"/>
          </a:xfrm>
          <a:custGeom>
            <a:rect b="b" l="l" r="r" t="t"/>
            <a:pathLst>
              <a:path extrusionOk="0" h="70" w="60">
                <a:moveTo>
                  <a:pt x="52" y="42"/>
                </a:moveTo>
                <a:lnTo>
                  <a:pt x="52" y="44"/>
                </a:lnTo>
                <a:lnTo>
                  <a:pt x="52" y="46"/>
                </a:lnTo>
                <a:lnTo>
                  <a:pt x="52" y="48"/>
                </a:lnTo>
                <a:lnTo>
                  <a:pt x="52" y="50"/>
                </a:lnTo>
                <a:lnTo>
                  <a:pt x="49" y="50"/>
                </a:lnTo>
                <a:lnTo>
                  <a:pt x="49" y="53"/>
                </a:lnTo>
                <a:lnTo>
                  <a:pt x="49" y="55"/>
                </a:lnTo>
                <a:lnTo>
                  <a:pt x="47" y="55"/>
                </a:lnTo>
                <a:lnTo>
                  <a:pt x="45" y="57"/>
                </a:lnTo>
                <a:lnTo>
                  <a:pt x="43" y="57"/>
                </a:lnTo>
                <a:lnTo>
                  <a:pt x="43" y="59"/>
                </a:lnTo>
                <a:lnTo>
                  <a:pt x="40" y="59"/>
                </a:lnTo>
                <a:lnTo>
                  <a:pt x="38" y="61"/>
                </a:lnTo>
                <a:lnTo>
                  <a:pt x="36" y="61"/>
                </a:lnTo>
                <a:lnTo>
                  <a:pt x="34" y="61"/>
                </a:lnTo>
                <a:lnTo>
                  <a:pt x="32" y="61"/>
                </a:lnTo>
                <a:lnTo>
                  <a:pt x="29" y="61"/>
                </a:lnTo>
                <a:lnTo>
                  <a:pt x="27" y="61"/>
                </a:lnTo>
                <a:lnTo>
                  <a:pt x="25" y="59"/>
                </a:lnTo>
                <a:lnTo>
                  <a:pt x="23" y="59"/>
                </a:lnTo>
                <a:lnTo>
                  <a:pt x="20" y="57"/>
                </a:lnTo>
                <a:lnTo>
                  <a:pt x="18" y="57"/>
                </a:lnTo>
                <a:lnTo>
                  <a:pt x="18" y="55"/>
                </a:lnTo>
                <a:lnTo>
                  <a:pt x="16" y="53"/>
                </a:lnTo>
                <a:lnTo>
                  <a:pt x="16" y="50"/>
                </a:lnTo>
                <a:lnTo>
                  <a:pt x="14" y="50"/>
                </a:lnTo>
                <a:lnTo>
                  <a:pt x="12" y="48"/>
                </a:lnTo>
                <a:lnTo>
                  <a:pt x="12" y="44"/>
                </a:lnTo>
                <a:lnTo>
                  <a:pt x="12" y="42"/>
                </a:lnTo>
                <a:lnTo>
                  <a:pt x="12" y="40"/>
                </a:lnTo>
                <a:lnTo>
                  <a:pt x="9" y="38"/>
                </a:lnTo>
                <a:lnTo>
                  <a:pt x="9" y="33"/>
                </a:lnTo>
                <a:lnTo>
                  <a:pt x="9" y="31"/>
                </a:lnTo>
                <a:lnTo>
                  <a:pt x="12" y="27"/>
                </a:lnTo>
                <a:lnTo>
                  <a:pt x="12" y="25"/>
                </a:lnTo>
                <a:lnTo>
                  <a:pt x="12" y="23"/>
                </a:lnTo>
                <a:lnTo>
                  <a:pt x="12" y="21"/>
                </a:lnTo>
                <a:lnTo>
                  <a:pt x="14" y="19"/>
                </a:lnTo>
                <a:lnTo>
                  <a:pt x="16" y="17"/>
                </a:lnTo>
                <a:lnTo>
                  <a:pt x="16" y="14"/>
                </a:lnTo>
                <a:lnTo>
                  <a:pt x="18" y="12"/>
                </a:lnTo>
                <a:lnTo>
                  <a:pt x="20" y="10"/>
                </a:lnTo>
                <a:lnTo>
                  <a:pt x="23" y="10"/>
                </a:lnTo>
                <a:lnTo>
                  <a:pt x="25" y="8"/>
                </a:lnTo>
                <a:lnTo>
                  <a:pt x="27" y="8"/>
                </a:lnTo>
                <a:lnTo>
                  <a:pt x="29" y="6"/>
                </a:lnTo>
                <a:lnTo>
                  <a:pt x="32" y="6"/>
                </a:lnTo>
                <a:lnTo>
                  <a:pt x="34" y="6"/>
                </a:lnTo>
                <a:lnTo>
                  <a:pt x="36" y="8"/>
                </a:lnTo>
                <a:lnTo>
                  <a:pt x="38" y="8"/>
                </a:lnTo>
                <a:lnTo>
                  <a:pt x="40" y="8"/>
                </a:lnTo>
                <a:lnTo>
                  <a:pt x="43" y="8"/>
                </a:lnTo>
                <a:lnTo>
                  <a:pt x="43" y="10"/>
                </a:lnTo>
                <a:lnTo>
                  <a:pt x="45" y="10"/>
                </a:lnTo>
                <a:lnTo>
                  <a:pt x="47" y="12"/>
                </a:lnTo>
                <a:lnTo>
                  <a:pt x="49" y="12"/>
                </a:lnTo>
                <a:lnTo>
                  <a:pt x="49" y="14"/>
                </a:lnTo>
                <a:lnTo>
                  <a:pt x="52" y="17"/>
                </a:lnTo>
                <a:lnTo>
                  <a:pt x="52" y="19"/>
                </a:lnTo>
                <a:lnTo>
                  <a:pt x="52" y="21"/>
                </a:lnTo>
                <a:lnTo>
                  <a:pt x="60" y="21"/>
                </a:lnTo>
                <a:lnTo>
                  <a:pt x="58" y="19"/>
                </a:lnTo>
                <a:lnTo>
                  <a:pt x="58" y="17"/>
                </a:lnTo>
                <a:lnTo>
                  <a:pt x="56" y="14"/>
                </a:lnTo>
                <a:lnTo>
                  <a:pt x="56" y="12"/>
                </a:lnTo>
                <a:lnTo>
                  <a:pt x="56" y="10"/>
                </a:lnTo>
                <a:lnTo>
                  <a:pt x="54" y="8"/>
                </a:lnTo>
                <a:lnTo>
                  <a:pt x="54" y="6"/>
                </a:lnTo>
                <a:lnTo>
                  <a:pt x="52" y="6"/>
                </a:lnTo>
                <a:lnTo>
                  <a:pt x="52" y="4"/>
                </a:lnTo>
                <a:lnTo>
                  <a:pt x="49" y="4"/>
                </a:lnTo>
                <a:lnTo>
                  <a:pt x="47" y="2"/>
                </a:lnTo>
                <a:lnTo>
                  <a:pt x="45" y="2"/>
                </a:lnTo>
                <a:lnTo>
                  <a:pt x="43" y="2"/>
                </a:lnTo>
                <a:lnTo>
                  <a:pt x="38" y="0"/>
                </a:lnTo>
                <a:lnTo>
                  <a:pt x="36" y="0"/>
                </a:lnTo>
                <a:lnTo>
                  <a:pt x="34" y="0"/>
                </a:lnTo>
                <a:lnTo>
                  <a:pt x="32" y="0"/>
                </a:lnTo>
                <a:lnTo>
                  <a:pt x="29" y="0"/>
                </a:lnTo>
                <a:lnTo>
                  <a:pt x="27" y="0"/>
                </a:lnTo>
                <a:lnTo>
                  <a:pt x="25" y="2"/>
                </a:lnTo>
                <a:lnTo>
                  <a:pt x="23" y="2"/>
                </a:lnTo>
                <a:lnTo>
                  <a:pt x="20" y="2"/>
                </a:lnTo>
                <a:lnTo>
                  <a:pt x="18" y="2"/>
                </a:lnTo>
                <a:lnTo>
                  <a:pt x="18" y="4"/>
                </a:lnTo>
                <a:lnTo>
                  <a:pt x="16" y="4"/>
                </a:lnTo>
                <a:lnTo>
                  <a:pt x="14" y="6"/>
                </a:lnTo>
                <a:lnTo>
                  <a:pt x="12" y="6"/>
                </a:lnTo>
                <a:lnTo>
                  <a:pt x="9" y="8"/>
                </a:lnTo>
                <a:lnTo>
                  <a:pt x="9" y="10"/>
                </a:lnTo>
                <a:lnTo>
                  <a:pt x="7" y="10"/>
                </a:lnTo>
                <a:lnTo>
                  <a:pt x="7" y="12"/>
                </a:lnTo>
                <a:lnTo>
                  <a:pt x="5" y="12"/>
                </a:lnTo>
                <a:lnTo>
                  <a:pt x="5" y="14"/>
                </a:lnTo>
                <a:lnTo>
                  <a:pt x="5" y="17"/>
                </a:lnTo>
                <a:lnTo>
                  <a:pt x="3" y="19"/>
                </a:lnTo>
                <a:lnTo>
                  <a:pt x="3" y="21"/>
                </a:lnTo>
                <a:lnTo>
                  <a:pt x="3" y="23"/>
                </a:lnTo>
                <a:lnTo>
                  <a:pt x="3" y="25"/>
                </a:lnTo>
                <a:lnTo>
                  <a:pt x="0" y="27"/>
                </a:lnTo>
                <a:lnTo>
                  <a:pt x="0" y="29"/>
                </a:lnTo>
                <a:lnTo>
                  <a:pt x="0" y="31"/>
                </a:lnTo>
                <a:lnTo>
                  <a:pt x="0" y="33"/>
                </a:lnTo>
                <a:lnTo>
                  <a:pt x="0" y="36"/>
                </a:lnTo>
                <a:lnTo>
                  <a:pt x="0" y="38"/>
                </a:lnTo>
                <a:lnTo>
                  <a:pt x="0" y="40"/>
                </a:lnTo>
                <a:lnTo>
                  <a:pt x="3" y="40"/>
                </a:lnTo>
                <a:lnTo>
                  <a:pt x="3" y="42"/>
                </a:lnTo>
                <a:lnTo>
                  <a:pt x="3" y="44"/>
                </a:lnTo>
                <a:lnTo>
                  <a:pt x="3" y="46"/>
                </a:lnTo>
                <a:lnTo>
                  <a:pt x="3" y="48"/>
                </a:lnTo>
                <a:lnTo>
                  <a:pt x="3" y="50"/>
                </a:lnTo>
                <a:lnTo>
                  <a:pt x="5" y="53"/>
                </a:lnTo>
                <a:lnTo>
                  <a:pt x="5" y="55"/>
                </a:lnTo>
                <a:lnTo>
                  <a:pt x="7" y="57"/>
                </a:lnTo>
                <a:lnTo>
                  <a:pt x="9" y="59"/>
                </a:lnTo>
                <a:lnTo>
                  <a:pt x="9" y="61"/>
                </a:lnTo>
                <a:lnTo>
                  <a:pt x="12" y="61"/>
                </a:lnTo>
                <a:lnTo>
                  <a:pt x="12" y="63"/>
                </a:lnTo>
                <a:lnTo>
                  <a:pt x="14" y="63"/>
                </a:lnTo>
                <a:lnTo>
                  <a:pt x="16" y="65"/>
                </a:lnTo>
                <a:lnTo>
                  <a:pt x="18" y="65"/>
                </a:lnTo>
                <a:lnTo>
                  <a:pt x="18" y="67"/>
                </a:lnTo>
                <a:lnTo>
                  <a:pt x="20" y="67"/>
                </a:lnTo>
                <a:lnTo>
                  <a:pt x="20" y="70"/>
                </a:lnTo>
                <a:lnTo>
                  <a:pt x="23" y="70"/>
                </a:lnTo>
                <a:lnTo>
                  <a:pt x="25" y="70"/>
                </a:lnTo>
                <a:lnTo>
                  <a:pt x="27" y="70"/>
                </a:lnTo>
                <a:lnTo>
                  <a:pt x="29" y="70"/>
                </a:lnTo>
                <a:lnTo>
                  <a:pt x="32" y="70"/>
                </a:lnTo>
                <a:lnTo>
                  <a:pt x="36" y="70"/>
                </a:lnTo>
                <a:lnTo>
                  <a:pt x="38" y="70"/>
                </a:lnTo>
                <a:lnTo>
                  <a:pt x="40" y="70"/>
                </a:lnTo>
                <a:lnTo>
                  <a:pt x="43" y="67"/>
                </a:lnTo>
                <a:lnTo>
                  <a:pt x="47" y="67"/>
                </a:lnTo>
                <a:lnTo>
                  <a:pt x="49" y="65"/>
                </a:lnTo>
                <a:lnTo>
                  <a:pt x="52" y="63"/>
                </a:lnTo>
                <a:lnTo>
                  <a:pt x="54" y="61"/>
                </a:lnTo>
                <a:lnTo>
                  <a:pt x="54" y="59"/>
                </a:lnTo>
                <a:lnTo>
                  <a:pt x="56" y="57"/>
                </a:lnTo>
                <a:lnTo>
                  <a:pt x="56" y="55"/>
                </a:lnTo>
                <a:lnTo>
                  <a:pt x="56" y="53"/>
                </a:lnTo>
                <a:lnTo>
                  <a:pt x="58" y="50"/>
                </a:lnTo>
                <a:lnTo>
                  <a:pt x="58" y="48"/>
                </a:lnTo>
                <a:lnTo>
                  <a:pt x="60" y="44"/>
                </a:lnTo>
                <a:lnTo>
                  <a:pt x="60" y="42"/>
                </a:lnTo>
                <a:lnTo>
                  <a:pt x="52" y="4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 name="Google Shape;288;p14"/>
          <p:cNvSpPr/>
          <p:nvPr/>
        </p:nvSpPr>
        <p:spPr>
          <a:xfrm>
            <a:off x="5819775" y="2587625"/>
            <a:ext cx="84138" cy="103188"/>
          </a:xfrm>
          <a:custGeom>
            <a:rect b="b" l="l" r="r" t="t"/>
            <a:pathLst>
              <a:path extrusionOk="0" h="65" w="53">
                <a:moveTo>
                  <a:pt x="0" y="0"/>
                </a:moveTo>
                <a:lnTo>
                  <a:pt x="0" y="65"/>
                </a:lnTo>
                <a:lnTo>
                  <a:pt x="8" y="65"/>
                </a:lnTo>
                <a:lnTo>
                  <a:pt x="8" y="36"/>
                </a:lnTo>
                <a:lnTo>
                  <a:pt x="24" y="36"/>
                </a:lnTo>
                <a:lnTo>
                  <a:pt x="26" y="36"/>
                </a:lnTo>
                <a:lnTo>
                  <a:pt x="28" y="36"/>
                </a:lnTo>
                <a:lnTo>
                  <a:pt x="31" y="36"/>
                </a:lnTo>
                <a:lnTo>
                  <a:pt x="31" y="38"/>
                </a:lnTo>
                <a:lnTo>
                  <a:pt x="33" y="38"/>
                </a:lnTo>
                <a:lnTo>
                  <a:pt x="35" y="38"/>
                </a:lnTo>
                <a:lnTo>
                  <a:pt x="37" y="38"/>
                </a:lnTo>
                <a:lnTo>
                  <a:pt x="37" y="40"/>
                </a:lnTo>
                <a:lnTo>
                  <a:pt x="37" y="42"/>
                </a:lnTo>
                <a:lnTo>
                  <a:pt x="37" y="44"/>
                </a:lnTo>
                <a:lnTo>
                  <a:pt x="39" y="46"/>
                </a:lnTo>
                <a:lnTo>
                  <a:pt x="39" y="48"/>
                </a:lnTo>
                <a:lnTo>
                  <a:pt x="39" y="55"/>
                </a:lnTo>
                <a:lnTo>
                  <a:pt x="39" y="57"/>
                </a:lnTo>
                <a:lnTo>
                  <a:pt x="39" y="59"/>
                </a:lnTo>
                <a:lnTo>
                  <a:pt x="39" y="61"/>
                </a:lnTo>
                <a:lnTo>
                  <a:pt x="39" y="63"/>
                </a:lnTo>
                <a:lnTo>
                  <a:pt x="39" y="65"/>
                </a:lnTo>
                <a:lnTo>
                  <a:pt x="53" y="65"/>
                </a:lnTo>
                <a:lnTo>
                  <a:pt x="53" y="63"/>
                </a:lnTo>
                <a:lnTo>
                  <a:pt x="51" y="63"/>
                </a:lnTo>
                <a:lnTo>
                  <a:pt x="51" y="61"/>
                </a:lnTo>
                <a:lnTo>
                  <a:pt x="48" y="59"/>
                </a:lnTo>
                <a:lnTo>
                  <a:pt x="48" y="57"/>
                </a:lnTo>
                <a:lnTo>
                  <a:pt x="48" y="55"/>
                </a:lnTo>
                <a:lnTo>
                  <a:pt x="48" y="44"/>
                </a:lnTo>
                <a:lnTo>
                  <a:pt x="48" y="42"/>
                </a:lnTo>
                <a:lnTo>
                  <a:pt x="48" y="40"/>
                </a:lnTo>
                <a:lnTo>
                  <a:pt x="46" y="40"/>
                </a:lnTo>
                <a:lnTo>
                  <a:pt x="46" y="38"/>
                </a:lnTo>
                <a:lnTo>
                  <a:pt x="46" y="36"/>
                </a:lnTo>
                <a:lnTo>
                  <a:pt x="44" y="36"/>
                </a:lnTo>
                <a:lnTo>
                  <a:pt x="44" y="34"/>
                </a:lnTo>
                <a:lnTo>
                  <a:pt x="42" y="34"/>
                </a:lnTo>
                <a:lnTo>
                  <a:pt x="39" y="34"/>
                </a:lnTo>
                <a:lnTo>
                  <a:pt x="39" y="31"/>
                </a:lnTo>
                <a:lnTo>
                  <a:pt x="42" y="31"/>
                </a:lnTo>
                <a:lnTo>
                  <a:pt x="42" y="29"/>
                </a:lnTo>
                <a:lnTo>
                  <a:pt x="44" y="29"/>
                </a:lnTo>
                <a:lnTo>
                  <a:pt x="46" y="27"/>
                </a:lnTo>
                <a:lnTo>
                  <a:pt x="46" y="25"/>
                </a:lnTo>
                <a:lnTo>
                  <a:pt x="48" y="25"/>
                </a:lnTo>
                <a:lnTo>
                  <a:pt x="48" y="23"/>
                </a:lnTo>
                <a:lnTo>
                  <a:pt x="48" y="21"/>
                </a:lnTo>
                <a:lnTo>
                  <a:pt x="51" y="19"/>
                </a:lnTo>
                <a:lnTo>
                  <a:pt x="51" y="17"/>
                </a:lnTo>
                <a:lnTo>
                  <a:pt x="51" y="15"/>
                </a:lnTo>
                <a:lnTo>
                  <a:pt x="48" y="15"/>
                </a:lnTo>
                <a:lnTo>
                  <a:pt x="48" y="12"/>
                </a:lnTo>
                <a:lnTo>
                  <a:pt x="48" y="10"/>
                </a:lnTo>
                <a:lnTo>
                  <a:pt x="46" y="8"/>
                </a:lnTo>
                <a:lnTo>
                  <a:pt x="46" y="6"/>
                </a:lnTo>
                <a:lnTo>
                  <a:pt x="44" y="4"/>
                </a:lnTo>
                <a:lnTo>
                  <a:pt x="42" y="4"/>
                </a:lnTo>
                <a:lnTo>
                  <a:pt x="42" y="2"/>
                </a:lnTo>
                <a:lnTo>
                  <a:pt x="39" y="2"/>
                </a:lnTo>
                <a:lnTo>
                  <a:pt x="37" y="0"/>
                </a:lnTo>
                <a:lnTo>
                  <a:pt x="35" y="0"/>
                </a:lnTo>
                <a:lnTo>
                  <a:pt x="33" y="0"/>
                </a:lnTo>
                <a:lnTo>
                  <a:pt x="31" y="0"/>
                </a:lnTo>
                <a:lnTo>
                  <a:pt x="28" y="0"/>
                </a:lnTo>
                <a:lnTo>
                  <a:pt x="26" y="0"/>
                </a:lnTo>
                <a:lnTo>
                  <a:pt x="0" y="0"/>
                </a:lnTo>
                <a:close/>
                <a:moveTo>
                  <a:pt x="8" y="6"/>
                </a:moveTo>
                <a:lnTo>
                  <a:pt x="24" y="6"/>
                </a:lnTo>
                <a:lnTo>
                  <a:pt x="26" y="6"/>
                </a:lnTo>
                <a:lnTo>
                  <a:pt x="28" y="6"/>
                </a:lnTo>
                <a:lnTo>
                  <a:pt x="31" y="8"/>
                </a:lnTo>
                <a:lnTo>
                  <a:pt x="33" y="8"/>
                </a:lnTo>
                <a:lnTo>
                  <a:pt x="35" y="8"/>
                </a:lnTo>
                <a:lnTo>
                  <a:pt x="37" y="8"/>
                </a:lnTo>
                <a:lnTo>
                  <a:pt x="37" y="10"/>
                </a:lnTo>
                <a:lnTo>
                  <a:pt x="39" y="12"/>
                </a:lnTo>
                <a:lnTo>
                  <a:pt x="39" y="15"/>
                </a:lnTo>
                <a:lnTo>
                  <a:pt x="39" y="17"/>
                </a:lnTo>
                <a:lnTo>
                  <a:pt x="39" y="19"/>
                </a:lnTo>
                <a:lnTo>
                  <a:pt x="39" y="21"/>
                </a:lnTo>
                <a:lnTo>
                  <a:pt x="39" y="23"/>
                </a:lnTo>
                <a:lnTo>
                  <a:pt x="37" y="23"/>
                </a:lnTo>
                <a:lnTo>
                  <a:pt x="37" y="25"/>
                </a:lnTo>
                <a:lnTo>
                  <a:pt x="37" y="27"/>
                </a:lnTo>
                <a:lnTo>
                  <a:pt x="35" y="27"/>
                </a:lnTo>
                <a:lnTo>
                  <a:pt x="33" y="27"/>
                </a:lnTo>
                <a:lnTo>
                  <a:pt x="33" y="29"/>
                </a:lnTo>
                <a:lnTo>
                  <a:pt x="31" y="29"/>
                </a:lnTo>
                <a:lnTo>
                  <a:pt x="28" y="29"/>
                </a:lnTo>
                <a:lnTo>
                  <a:pt x="26" y="29"/>
                </a:lnTo>
                <a:lnTo>
                  <a:pt x="24" y="29"/>
                </a:lnTo>
                <a:lnTo>
                  <a:pt x="8" y="29"/>
                </a:lnTo>
                <a:lnTo>
                  <a:pt x="8" y="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14"/>
          <p:cNvSpPr/>
          <p:nvPr/>
        </p:nvSpPr>
        <p:spPr>
          <a:xfrm>
            <a:off x="5918200" y="2587625"/>
            <a:ext cx="80963" cy="103188"/>
          </a:xfrm>
          <a:custGeom>
            <a:rect b="b" l="l" r="r" t="t"/>
            <a:pathLst>
              <a:path extrusionOk="0" h="65" w="51">
                <a:moveTo>
                  <a:pt x="0" y="65"/>
                </a:moveTo>
                <a:lnTo>
                  <a:pt x="51" y="65"/>
                </a:lnTo>
                <a:lnTo>
                  <a:pt x="51" y="57"/>
                </a:lnTo>
                <a:lnTo>
                  <a:pt x="11" y="57"/>
                </a:lnTo>
                <a:lnTo>
                  <a:pt x="11" y="36"/>
                </a:lnTo>
                <a:lnTo>
                  <a:pt x="46" y="36"/>
                </a:lnTo>
                <a:lnTo>
                  <a:pt x="46" y="27"/>
                </a:lnTo>
                <a:lnTo>
                  <a:pt x="11" y="27"/>
                </a:lnTo>
                <a:lnTo>
                  <a:pt x="11" y="8"/>
                </a:lnTo>
                <a:lnTo>
                  <a:pt x="49" y="8"/>
                </a:lnTo>
                <a:lnTo>
                  <a:pt x="49" y="0"/>
                </a:lnTo>
                <a:lnTo>
                  <a:pt x="0" y="0"/>
                </a:lnTo>
                <a:lnTo>
                  <a:pt x="0" y="65"/>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14"/>
          <p:cNvSpPr/>
          <p:nvPr/>
        </p:nvSpPr>
        <p:spPr>
          <a:xfrm>
            <a:off x="6016625" y="2587625"/>
            <a:ext cx="87313" cy="103188"/>
          </a:xfrm>
          <a:custGeom>
            <a:rect b="b" l="l" r="r" t="t"/>
            <a:pathLst>
              <a:path extrusionOk="0" h="65" w="55">
                <a:moveTo>
                  <a:pt x="0" y="65"/>
                </a:moveTo>
                <a:lnTo>
                  <a:pt x="24" y="65"/>
                </a:lnTo>
                <a:lnTo>
                  <a:pt x="26" y="65"/>
                </a:lnTo>
                <a:lnTo>
                  <a:pt x="29" y="65"/>
                </a:lnTo>
                <a:lnTo>
                  <a:pt x="31" y="65"/>
                </a:lnTo>
                <a:lnTo>
                  <a:pt x="33" y="65"/>
                </a:lnTo>
                <a:lnTo>
                  <a:pt x="35" y="63"/>
                </a:lnTo>
                <a:lnTo>
                  <a:pt x="38" y="63"/>
                </a:lnTo>
                <a:lnTo>
                  <a:pt x="40" y="61"/>
                </a:lnTo>
                <a:lnTo>
                  <a:pt x="42" y="61"/>
                </a:lnTo>
                <a:lnTo>
                  <a:pt x="42" y="59"/>
                </a:lnTo>
                <a:lnTo>
                  <a:pt x="44" y="57"/>
                </a:lnTo>
                <a:lnTo>
                  <a:pt x="46" y="57"/>
                </a:lnTo>
                <a:lnTo>
                  <a:pt x="46" y="55"/>
                </a:lnTo>
                <a:lnTo>
                  <a:pt x="49" y="55"/>
                </a:lnTo>
                <a:lnTo>
                  <a:pt x="49" y="53"/>
                </a:lnTo>
                <a:lnTo>
                  <a:pt x="51" y="51"/>
                </a:lnTo>
                <a:lnTo>
                  <a:pt x="51" y="48"/>
                </a:lnTo>
                <a:lnTo>
                  <a:pt x="53" y="46"/>
                </a:lnTo>
                <a:lnTo>
                  <a:pt x="53" y="44"/>
                </a:lnTo>
                <a:lnTo>
                  <a:pt x="53" y="42"/>
                </a:lnTo>
                <a:lnTo>
                  <a:pt x="53" y="40"/>
                </a:lnTo>
                <a:lnTo>
                  <a:pt x="53" y="38"/>
                </a:lnTo>
                <a:lnTo>
                  <a:pt x="55" y="36"/>
                </a:lnTo>
                <a:lnTo>
                  <a:pt x="55" y="34"/>
                </a:lnTo>
                <a:lnTo>
                  <a:pt x="55" y="31"/>
                </a:lnTo>
                <a:lnTo>
                  <a:pt x="55" y="29"/>
                </a:lnTo>
                <a:lnTo>
                  <a:pt x="55" y="27"/>
                </a:lnTo>
                <a:lnTo>
                  <a:pt x="55" y="25"/>
                </a:lnTo>
                <a:lnTo>
                  <a:pt x="55" y="23"/>
                </a:lnTo>
                <a:lnTo>
                  <a:pt x="53" y="23"/>
                </a:lnTo>
                <a:lnTo>
                  <a:pt x="53" y="21"/>
                </a:lnTo>
                <a:lnTo>
                  <a:pt x="53" y="19"/>
                </a:lnTo>
                <a:lnTo>
                  <a:pt x="53" y="17"/>
                </a:lnTo>
                <a:lnTo>
                  <a:pt x="51" y="15"/>
                </a:lnTo>
                <a:lnTo>
                  <a:pt x="51" y="12"/>
                </a:lnTo>
                <a:lnTo>
                  <a:pt x="49" y="10"/>
                </a:lnTo>
                <a:lnTo>
                  <a:pt x="49" y="8"/>
                </a:lnTo>
                <a:lnTo>
                  <a:pt x="46" y="8"/>
                </a:lnTo>
                <a:lnTo>
                  <a:pt x="46" y="6"/>
                </a:lnTo>
                <a:lnTo>
                  <a:pt x="44" y="6"/>
                </a:lnTo>
                <a:lnTo>
                  <a:pt x="44" y="4"/>
                </a:lnTo>
                <a:lnTo>
                  <a:pt x="42" y="4"/>
                </a:lnTo>
                <a:lnTo>
                  <a:pt x="40" y="2"/>
                </a:lnTo>
                <a:lnTo>
                  <a:pt x="38" y="2"/>
                </a:lnTo>
                <a:lnTo>
                  <a:pt x="35" y="2"/>
                </a:lnTo>
                <a:lnTo>
                  <a:pt x="35" y="0"/>
                </a:lnTo>
                <a:lnTo>
                  <a:pt x="33" y="0"/>
                </a:lnTo>
                <a:lnTo>
                  <a:pt x="31" y="0"/>
                </a:lnTo>
                <a:lnTo>
                  <a:pt x="29" y="0"/>
                </a:lnTo>
                <a:lnTo>
                  <a:pt x="26" y="0"/>
                </a:lnTo>
                <a:lnTo>
                  <a:pt x="24" y="0"/>
                </a:lnTo>
                <a:lnTo>
                  <a:pt x="0" y="0"/>
                </a:lnTo>
                <a:lnTo>
                  <a:pt x="0" y="65"/>
                </a:lnTo>
                <a:close/>
                <a:moveTo>
                  <a:pt x="24" y="6"/>
                </a:moveTo>
                <a:lnTo>
                  <a:pt x="26" y="6"/>
                </a:lnTo>
                <a:lnTo>
                  <a:pt x="29" y="8"/>
                </a:lnTo>
                <a:lnTo>
                  <a:pt x="33" y="8"/>
                </a:lnTo>
                <a:lnTo>
                  <a:pt x="35" y="10"/>
                </a:lnTo>
                <a:lnTo>
                  <a:pt x="38" y="10"/>
                </a:lnTo>
                <a:lnTo>
                  <a:pt x="38" y="12"/>
                </a:lnTo>
                <a:lnTo>
                  <a:pt x="40" y="12"/>
                </a:lnTo>
                <a:lnTo>
                  <a:pt x="40" y="15"/>
                </a:lnTo>
                <a:lnTo>
                  <a:pt x="42" y="17"/>
                </a:lnTo>
                <a:lnTo>
                  <a:pt x="42" y="19"/>
                </a:lnTo>
                <a:lnTo>
                  <a:pt x="44" y="21"/>
                </a:lnTo>
                <a:lnTo>
                  <a:pt x="44" y="23"/>
                </a:lnTo>
                <a:lnTo>
                  <a:pt x="44" y="25"/>
                </a:lnTo>
                <a:lnTo>
                  <a:pt x="44" y="27"/>
                </a:lnTo>
                <a:lnTo>
                  <a:pt x="44" y="31"/>
                </a:lnTo>
                <a:lnTo>
                  <a:pt x="44" y="36"/>
                </a:lnTo>
                <a:lnTo>
                  <a:pt x="44" y="38"/>
                </a:lnTo>
                <a:lnTo>
                  <a:pt x="44" y="40"/>
                </a:lnTo>
                <a:lnTo>
                  <a:pt x="44" y="42"/>
                </a:lnTo>
                <a:lnTo>
                  <a:pt x="42" y="44"/>
                </a:lnTo>
                <a:lnTo>
                  <a:pt x="42" y="46"/>
                </a:lnTo>
                <a:lnTo>
                  <a:pt x="40" y="48"/>
                </a:lnTo>
                <a:lnTo>
                  <a:pt x="40" y="51"/>
                </a:lnTo>
                <a:lnTo>
                  <a:pt x="38" y="51"/>
                </a:lnTo>
                <a:lnTo>
                  <a:pt x="38" y="53"/>
                </a:lnTo>
                <a:lnTo>
                  <a:pt x="35" y="55"/>
                </a:lnTo>
                <a:lnTo>
                  <a:pt x="33" y="55"/>
                </a:lnTo>
                <a:lnTo>
                  <a:pt x="29" y="57"/>
                </a:lnTo>
                <a:lnTo>
                  <a:pt x="26" y="57"/>
                </a:lnTo>
                <a:lnTo>
                  <a:pt x="24" y="57"/>
                </a:lnTo>
                <a:lnTo>
                  <a:pt x="9" y="57"/>
                </a:lnTo>
                <a:lnTo>
                  <a:pt x="9" y="6"/>
                </a:lnTo>
                <a:lnTo>
                  <a:pt x="24" y="6"/>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1" name="Google Shape;291;p14"/>
          <p:cNvSpPr/>
          <p:nvPr/>
        </p:nvSpPr>
        <p:spPr>
          <a:xfrm>
            <a:off x="6121400" y="2587625"/>
            <a:ext cx="14288" cy="103188"/>
          </a:xfrm>
          <a:prstGeom prst="rect">
            <a:avLst/>
          </a:pr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2" name="Google Shape;292;p14"/>
          <p:cNvSpPr/>
          <p:nvPr/>
        </p:nvSpPr>
        <p:spPr>
          <a:xfrm>
            <a:off x="6149975" y="2587625"/>
            <a:ext cx="85725" cy="103188"/>
          </a:xfrm>
          <a:custGeom>
            <a:rect b="b" l="l" r="r" t="t"/>
            <a:pathLst>
              <a:path extrusionOk="0" h="65" w="54">
                <a:moveTo>
                  <a:pt x="22" y="65"/>
                </a:moveTo>
                <a:lnTo>
                  <a:pt x="31" y="65"/>
                </a:lnTo>
                <a:lnTo>
                  <a:pt x="31" y="8"/>
                </a:lnTo>
                <a:lnTo>
                  <a:pt x="54" y="8"/>
                </a:lnTo>
                <a:lnTo>
                  <a:pt x="54" y="0"/>
                </a:lnTo>
                <a:lnTo>
                  <a:pt x="0" y="0"/>
                </a:lnTo>
                <a:lnTo>
                  <a:pt x="0" y="8"/>
                </a:lnTo>
                <a:lnTo>
                  <a:pt x="22" y="8"/>
                </a:lnTo>
                <a:lnTo>
                  <a:pt x="22" y="65"/>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3" name="Google Shape;293;p14"/>
          <p:cNvSpPr/>
          <p:nvPr/>
        </p:nvSpPr>
        <p:spPr>
          <a:xfrm>
            <a:off x="6291263" y="2587625"/>
            <a:ext cx="31750" cy="130175"/>
          </a:xfrm>
          <a:custGeom>
            <a:rect b="b" l="l" r="r" t="t"/>
            <a:pathLst>
              <a:path extrusionOk="0" h="82" w="20">
                <a:moveTo>
                  <a:pt x="13" y="82"/>
                </a:moveTo>
                <a:lnTo>
                  <a:pt x="20" y="82"/>
                </a:lnTo>
                <a:lnTo>
                  <a:pt x="20" y="80"/>
                </a:lnTo>
                <a:lnTo>
                  <a:pt x="18" y="78"/>
                </a:lnTo>
                <a:lnTo>
                  <a:pt x="16" y="74"/>
                </a:lnTo>
                <a:lnTo>
                  <a:pt x="13" y="72"/>
                </a:lnTo>
                <a:lnTo>
                  <a:pt x="13" y="70"/>
                </a:lnTo>
                <a:lnTo>
                  <a:pt x="11" y="65"/>
                </a:lnTo>
                <a:lnTo>
                  <a:pt x="11" y="63"/>
                </a:lnTo>
                <a:lnTo>
                  <a:pt x="9" y="61"/>
                </a:lnTo>
                <a:lnTo>
                  <a:pt x="9" y="57"/>
                </a:lnTo>
                <a:lnTo>
                  <a:pt x="9" y="55"/>
                </a:lnTo>
                <a:lnTo>
                  <a:pt x="9" y="53"/>
                </a:lnTo>
                <a:lnTo>
                  <a:pt x="9" y="48"/>
                </a:lnTo>
                <a:lnTo>
                  <a:pt x="9" y="46"/>
                </a:lnTo>
                <a:lnTo>
                  <a:pt x="9" y="44"/>
                </a:lnTo>
                <a:lnTo>
                  <a:pt x="9" y="40"/>
                </a:lnTo>
                <a:lnTo>
                  <a:pt x="9" y="38"/>
                </a:lnTo>
                <a:lnTo>
                  <a:pt x="9" y="36"/>
                </a:lnTo>
                <a:lnTo>
                  <a:pt x="9" y="34"/>
                </a:lnTo>
                <a:lnTo>
                  <a:pt x="9" y="29"/>
                </a:lnTo>
                <a:lnTo>
                  <a:pt x="9" y="27"/>
                </a:lnTo>
                <a:lnTo>
                  <a:pt x="9" y="23"/>
                </a:lnTo>
                <a:lnTo>
                  <a:pt x="11" y="19"/>
                </a:lnTo>
                <a:lnTo>
                  <a:pt x="11" y="17"/>
                </a:lnTo>
                <a:lnTo>
                  <a:pt x="13" y="15"/>
                </a:lnTo>
                <a:lnTo>
                  <a:pt x="13" y="12"/>
                </a:lnTo>
                <a:lnTo>
                  <a:pt x="16" y="10"/>
                </a:lnTo>
                <a:lnTo>
                  <a:pt x="16" y="6"/>
                </a:lnTo>
                <a:lnTo>
                  <a:pt x="18" y="4"/>
                </a:lnTo>
                <a:lnTo>
                  <a:pt x="20" y="2"/>
                </a:lnTo>
                <a:lnTo>
                  <a:pt x="20" y="0"/>
                </a:lnTo>
                <a:lnTo>
                  <a:pt x="13" y="0"/>
                </a:lnTo>
                <a:lnTo>
                  <a:pt x="13" y="2"/>
                </a:lnTo>
                <a:lnTo>
                  <a:pt x="11" y="4"/>
                </a:lnTo>
                <a:lnTo>
                  <a:pt x="9" y="6"/>
                </a:lnTo>
                <a:lnTo>
                  <a:pt x="9" y="8"/>
                </a:lnTo>
                <a:lnTo>
                  <a:pt x="7" y="10"/>
                </a:lnTo>
                <a:lnTo>
                  <a:pt x="7" y="15"/>
                </a:lnTo>
                <a:lnTo>
                  <a:pt x="4" y="17"/>
                </a:lnTo>
                <a:lnTo>
                  <a:pt x="2" y="19"/>
                </a:lnTo>
                <a:lnTo>
                  <a:pt x="2" y="23"/>
                </a:lnTo>
                <a:lnTo>
                  <a:pt x="0" y="27"/>
                </a:lnTo>
                <a:lnTo>
                  <a:pt x="0" y="29"/>
                </a:lnTo>
                <a:lnTo>
                  <a:pt x="0" y="34"/>
                </a:lnTo>
                <a:lnTo>
                  <a:pt x="0" y="36"/>
                </a:lnTo>
                <a:lnTo>
                  <a:pt x="0" y="38"/>
                </a:lnTo>
                <a:lnTo>
                  <a:pt x="0" y="40"/>
                </a:lnTo>
                <a:lnTo>
                  <a:pt x="0" y="44"/>
                </a:lnTo>
                <a:lnTo>
                  <a:pt x="0" y="46"/>
                </a:lnTo>
                <a:lnTo>
                  <a:pt x="0" y="48"/>
                </a:lnTo>
                <a:lnTo>
                  <a:pt x="0" y="53"/>
                </a:lnTo>
                <a:lnTo>
                  <a:pt x="0" y="55"/>
                </a:lnTo>
                <a:lnTo>
                  <a:pt x="2" y="57"/>
                </a:lnTo>
                <a:lnTo>
                  <a:pt x="2" y="61"/>
                </a:lnTo>
                <a:lnTo>
                  <a:pt x="2" y="63"/>
                </a:lnTo>
                <a:lnTo>
                  <a:pt x="4" y="68"/>
                </a:lnTo>
                <a:lnTo>
                  <a:pt x="7" y="70"/>
                </a:lnTo>
                <a:lnTo>
                  <a:pt x="7" y="72"/>
                </a:lnTo>
                <a:lnTo>
                  <a:pt x="9" y="74"/>
                </a:lnTo>
                <a:lnTo>
                  <a:pt x="9" y="76"/>
                </a:lnTo>
                <a:lnTo>
                  <a:pt x="11" y="78"/>
                </a:lnTo>
                <a:lnTo>
                  <a:pt x="13" y="80"/>
                </a:lnTo>
                <a:lnTo>
                  <a:pt x="13" y="8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4" name="Google Shape;294;p14"/>
          <p:cNvSpPr/>
          <p:nvPr/>
        </p:nvSpPr>
        <p:spPr>
          <a:xfrm>
            <a:off x="6343650" y="2603500"/>
            <a:ext cx="88900" cy="87313"/>
          </a:xfrm>
          <a:custGeom>
            <a:rect b="b" l="l" r="r" t="t"/>
            <a:pathLst>
              <a:path extrusionOk="0" h="55" w="56">
                <a:moveTo>
                  <a:pt x="31" y="0"/>
                </a:moveTo>
                <a:lnTo>
                  <a:pt x="25" y="0"/>
                </a:lnTo>
                <a:lnTo>
                  <a:pt x="25" y="26"/>
                </a:lnTo>
                <a:lnTo>
                  <a:pt x="0" y="26"/>
                </a:lnTo>
                <a:lnTo>
                  <a:pt x="0" y="30"/>
                </a:lnTo>
                <a:lnTo>
                  <a:pt x="25" y="30"/>
                </a:lnTo>
                <a:lnTo>
                  <a:pt x="25" y="55"/>
                </a:lnTo>
                <a:lnTo>
                  <a:pt x="31" y="55"/>
                </a:lnTo>
                <a:lnTo>
                  <a:pt x="31" y="30"/>
                </a:lnTo>
                <a:lnTo>
                  <a:pt x="56" y="30"/>
                </a:lnTo>
                <a:lnTo>
                  <a:pt x="56" y="26"/>
                </a:lnTo>
                <a:lnTo>
                  <a:pt x="31" y="26"/>
                </a:lnTo>
                <a:lnTo>
                  <a:pt x="31" y="0"/>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5" name="Google Shape;295;p14"/>
          <p:cNvSpPr/>
          <p:nvPr/>
        </p:nvSpPr>
        <p:spPr>
          <a:xfrm>
            <a:off x="6450013" y="2587625"/>
            <a:ext cx="34925" cy="130175"/>
          </a:xfrm>
          <a:custGeom>
            <a:rect b="b" l="l" r="r" t="t"/>
            <a:pathLst>
              <a:path extrusionOk="0" h="82" w="22">
                <a:moveTo>
                  <a:pt x="7" y="82"/>
                </a:moveTo>
                <a:lnTo>
                  <a:pt x="9" y="80"/>
                </a:lnTo>
                <a:lnTo>
                  <a:pt x="11" y="78"/>
                </a:lnTo>
                <a:lnTo>
                  <a:pt x="13" y="76"/>
                </a:lnTo>
                <a:lnTo>
                  <a:pt x="13" y="74"/>
                </a:lnTo>
                <a:lnTo>
                  <a:pt x="15" y="72"/>
                </a:lnTo>
                <a:lnTo>
                  <a:pt x="15" y="70"/>
                </a:lnTo>
                <a:lnTo>
                  <a:pt x="18" y="68"/>
                </a:lnTo>
                <a:lnTo>
                  <a:pt x="18" y="63"/>
                </a:lnTo>
                <a:lnTo>
                  <a:pt x="20" y="61"/>
                </a:lnTo>
                <a:lnTo>
                  <a:pt x="20" y="57"/>
                </a:lnTo>
                <a:lnTo>
                  <a:pt x="20" y="55"/>
                </a:lnTo>
                <a:lnTo>
                  <a:pt x="20" y="53"/>
                </a:lnTo>
                <a:lnTo>
                  <a:pt x="22" y="48"/>
                </a:lnTo>
                <a:lnTo>
                  <a:pt x="22" y="46"/>
                </a:lnTo>
                <a:lnTo>
                  <a:pt x="22" y="44"/>
                </a:lnTo>
                <a:lnTo>
                  <a:pt x="22" y="40"/>
                </a:lnTo>
                <a:lnTo>
                  <a:pt x="22" y="38"/>
                </a:lnTo>
                <a:lnTo>
                  <a:pt x="22" y="36"/>
                </a:lnTo>
                <a:lnTo>
                  <a:pt x="22" y="34"/>
                </a:lnTo>
                <a:lnTo>
                  <a:pt x="20" y="29"/>
                </a:lnTo>
                <a:lnTo>
                  <a:pt x="20" y="27"/>
                </a:lnTo>
                <a:lnTo>
                  <a:pt x="20" y="23"/>
                </a:lnTo>
                <a:lnTo>
                  <a:pt x="18" y="19"/>
                </a:lnTo>
                <a:lnTo>
                  <a:pt x="18" y="17"/>
                </a:lnTo>
                <a:lnTo>
                  <a:pt x="15" y="15"/>
                </a:lnTo>
                <a:lnTo>
                  <a:pt x="15" y="10"/>
                </a:lnTo>
                <a:lnTo>
                  <a:pt x="13" y="8"/>
                </a:lnTo>
                <a:lnTo>
                  <a:pt x="13" y="6"/>
                </a:lnTo>
                <a:lnTo>
                  <a:pt x="11" y="4"/>
                </a:lnTo>
                <a:lnTo>
                  <a:pt x="9" y="2"/>
                </a:lnTo>
                <a:lnTo>
                  <a:pt x="7" y="0"/>
                </a:lnTo>
                <a:lnTo>
                  <a:pt x="0" y="0"/>
                </a:lnTo>
                <a:lnTo>
                  <a:pt x="2" y="2"/>
                </a:lnTo>
                <a:lnTo>
                  <a:pt x="2" y="4"/>
                </a:lnTo>
                <a:lnTo>
                  <a:pt x="4" y="6"/>
                </a:lnTo>
                <a:lnTo>
                  <a:pt x="7" y="10"/>
                </a:lnTo>
                <a:lnTo>
                  <a:pt x="7" y="12"/>
                </a:lnTo>
                <a:lnTo>
                  <a:pt x="9" y="15"/>
                </a:lnTo>
                <a:lnTo>
                  <a:pt x="9" y="17"/>
                </a:lnTo>
                <a:lnTo>
                  <a:pt x="11" y="19"/>
                </a:lnTo>
                <a:lnTo>
                  <a:pt x="11" y="23"/>
                </a:lnTo>
                <a:lnTo>
                  <a:pt x="13" y="27"/>
                </a:lnTo>
                <a:lnTo>
                  <a:pt x="13" y="29"/>
                </a:lnTo>
                <a:lnTo>
                  <a:pt x="13" y="34"/>
                </a:lnTo>
                <a:lnTo>
                  <a:pt x="13" y="36"/>
                </a:lnTo>
                <a:lnTo>
                  <a:pt x="13" y="38"/>
                </a:lnTo>
                <a:lnTo>
                  <a:pt x="13" y="40"/>
                </a:lnTo>
                <a:lnTo>
                  <a:pt x="13" y="44"/>
                </a:lnTo>
                <a:lnTo>
                  <a:pt x="13" y="46"/>
                </a:lnTo>
                <a:lnTo>
                  <a:pt x="13" y="48"/>
                </a:lnTo>
                <a:lnTo>
                  <a:pt x="13" y="53"/>
                </a:lnTo>
                <a:lnTo>
                  <a:pt x="13" y="55"/>
                </a:lnTo>
                <a:lnTo>
                  <a:pt x="11" y="57"/>
                </a:lnTo>
                <a:lnTo>
                  <a:pt x="11" y="61"/>
                </a:lnTo>
                <a:lnTo>
                  <a:pt x="11" y="63"/>
                </a:lnTo>
                <a:lnTo>
                  <a:pt x="9" y="65"/>
                </a:lnTo>
                <a:lnTo>
                  <a:pt x="9" y="70"/>
                </a:lnTo>
                <a:lnTo>
                  <a:pt x="7" y="72"/>
                </a:lnTo>
                <a:lnTo>
                  <a:pt x="7" y="74"/>
                </a:lnTo>
                <a:lnTo>
                  <a:pt x="4" y="74"/>
                </a:lnTo>
                <a:lnTo>
                  <a:pt x="2" y="78"/>
                </a:lnTo>
                <a:lnTo>
                  <a:pt x="2" y="80"/>
                </a:lnTo>
                <a:lnTo>
                  <a:pt x="0" y="82"/>
                </a:lnTo>
                <a:lnTo>
                  <a:pt x="7" y="82"/>
                </a:lnTo>
                <a:close/>
              </a:path>
            </a:pathLst>
          </a:custGeom>
          <a:solidFill>
            <a:srgbClr val="020242"/>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96" name="Google Shape;296;p14"/>
          <p:cNvCxnSpPr/>
          <p:nvPr/>
        </p:nvCxnSpPr>
        <p:spPr>
          <a:xfrm>
            <a:off x="1181100" y="2351088"/>
            <a:ext cx="1588" cy="3787775"/>
          </a:xfrm>
          <a:prstGeom prst="straightConnector1">
            <a:avLst/>
          </a:prstGeom>
          <a:noFill/>
          <a:ln cap="flat" cmpd="sng" w="9525">
            <a:solidFill>
              <a:srgbClr val="000000"/>
            </a:solidFill>
            <a:prstDash val="solid"/>
            <a:round/>
            <a:headEnd len="med" w="med" type="none"/>
            <a:tailEnd len="med" w="med" type="none"/>
          </a:ln>
        </p:spPr>
      </p:cxnSp>
      <p:cxnSp>
        <p:nvCxnSpPr>
          <p:cNvPr id="297" name="Google Shape;297;p14"/>
          <p:cNvCxnSpPr/>
          <p:nvPr/>
        </p:nvCxnSpPr>
        <p:spPr>
          <a:xfrm>
            <a:off x="1917700" y="2351088"/>
            <a:ext cx="1588" cy="3787775"/>
          </a:xfrm>
          <a:prstGeom prst="straightConnector1">
            <a:avLst/>
          </a:prstGeom>
          <a:noFill/>
          <a:ln cap="flat" cmpd="sng" w="9525">
            <a:solidFill>
              <a:srgbClr val="000000"/>
            </a:solidFill>
            <a:prstDash val="solid"/>
            <a:round/>
            <a:headEnd len="med" w="med" type="none"/>
            <a:tailEnd len="med" w="med" type="none"/>
          </a:ln>
        </p:spPr>
      </p:cxnSp>
      <p:cxnSp>
        <p:nvCxnSpPr>
          <p:cNvPr id="298" name="Google Shape;298;p14"/>
          <p:cNvCxnSpPr/>
          <p:nvPr/>
        </p:nvCxnSpPr>
        <p:spPr>
          <a:xfrm>
            <a:off x="4119563" y="2351088"/>
            <a:ext cx="1587" cy="3787775"/>
          </a:xfrm>
          <a:prstGeom prst="straightConnector1">
            <a:avLst/>
          </a:prstGeom>
          <a:noFill/>
          <a:ln cap="flat" cmpd="sng" w="9525">
            <a:solidFill>
              <a:srgbClr val="000000"/>
            </a:solidFill>
            <a:prstDash val="solid"/>
            <a:round/>
            <a:headEnd len="med" w="med" type="none"/>
            <a:tailEnd len="med" w="med" type="none"/>
          </a:ln>
        </p:spPr>
      </p:cxnSp>
      <p:cxnSp>
        <p:nvCxnSpPr>
          <p:cNvPr id="299" name="Google Shape;299;p14"/>
          <p:cNvCxnSpPr/>
          <p:nvPr/>
        </p:nvCxnSpPr>
        <p:spPr>
          <a:xfrm>
            <a:off x="5051425" y="2354263"/>
            <a:ext cx="1588" cy="3778250"/>
          </a:xfrm>
          <a:prstGeom prst="straightConnector1">
            <a:avLst/>
          </a:prstGeom>
          <a:noFill/>
          <a:ln cap="flat" cmpd="sng" w="9525">
            <a:solidFill>
              <a:srgbClr val="000000"/>
            </a:solidFill>
            <a:prstDash val="solid"/>
            <a:round/>
            <a:headEnd len="med" w="med" type="none"/>
            <a:tailEnd len="med" w="med" type="none"/>
          </a:ln>
        </p:spPr>
      </p:cxnSp>
      <p:cxnSp>
        <p:nvCxnSpPr>
          <p:cNvPr id="300" name="Google Shape;300;p14"/>
          <p:cNvCxnSpPr/>
          <p:nvPr/>
        </p:nvCxnSpPr>
        <p:spPr>
          <a:xfrm>
            <a:off x="5276850" y="2351088"/>
            <a:ext cx="1588" cy="3787775"/>
          </a:xfrm>
          <a:prstGeom prst="straightConnector1">
            <a:avLst/>
          </a:prstGeom>
          <a:noFill/>
          <a:ln cap="flat" cmpd="sng" w="9525">
            <a:solidFill>
              <a:srgbClr val="000000"/>
            </a:solidFill>
            <a:prstDash val="solid"/>
            <a:round/>
            <a:headEnd len="med" w="med" type="none"/>
            <a:tailEnd len="med" w="med" type="none"/>
          </a:ln>
        </p:spPr>
      </p:cxnSp>
      <p:cxnSp>
        <p:nvCxnSpPr>
          <p:cNvPr id="301" name="Google Shape;301;p14"/>
          <p:cNvCxnSpPr/>
          <p:nvPr/>
        </p:nvCxnSpPr>
        <p:spPr>
          <a:xfrm>
            <a:off x="5618163" y="2351088"/>
            <a:ext cx="1587" cy="3784600"/>
          </a:xfrm>
          <a:prstGeom prst="straightConnector1">
            <a:avLst/>
          </a:prstGeom>
          <a:noFill/>
          <a:ln cap="flat" cmpd="sng" w="9525">
            <a:solidFill>
              <a:srgbClr val="000000"/>
            </a:solidFill>
            <a:prstDash val="solid"/>
            <a:round/>
            <a:headEnd len="med" w="med" type="none"/>
            <a:tailEnd len="med" w="med" type="none"/>
          </a:ln>
        </p:spPr>
      </p:cxnSp>
      <p:cxnSp>
        <p:nvCxnSpPr>
          <p:cNvPr id="302" name="Google Shape;302;p14"/>
          <p:cNvCxnSpPr/>
          <p:nvPr/>
        </p:nvCxnSpPr>
        <p:spPr>
          <a:xfrm>
            <a:off x="6559550" y="2351088"/>
            <a:ext cx="1588" cy="3787775"/>
          </a:xfrm>
          <a:prstGeom prst="straightConnector1">
            <a:avLst/>
          </a:prstGeom>
          <a:noFill/>
          <a:ln cap="flat" cmpd="sng" w="9525">
            <a:solidFill>
              <a:srgbClr val="000000"/>
            </a:solidFill>
            <a:prstDash val="solid"/>
            <a:round/>
            <a:headEnd len="med" w="med" type="none"/>
            <a:tailEnd len="med" w="med" type="none"/>
          </a:ln>
        </p:spPr>
      </p:cxnSp>
      <p:cxnSp>
        <p:nvCxnSpPr>
          <p:cNvPr id="303" name="Google Shape;303;p14"/>
          <p:cNvCxnSpPr/>
          <p:nvPr/>
        </p:nvCxnSpPr>
        <p:spPr>
          <a:xfrm>
            <a:off x="6562725" y="2600325"/>
            <a:ext cx="938213" cy="1588"/>
          </a:xfrm>
          <a:prstGeom prst="straightConnector1">
            <a:avLst/>
          </a:prstGeom>
          <a:noFill/>
          <a:ln cap="flat" cmpd="sng" w="9525">
            <a:solidFill>
              <a:srgbClr val="000000"/>
            </a:solidFill>
            <a:prstDash val="solid"/>
            <a:round/>
            <a:headEnd len="med" w="med" type="none"/>
            <a:tailEnd len="med" w="med" type="none"/>
          </a:ln>
        </p:spPr>
      </p:cxnSp>
      <p:cxnSp>
        <p:nvCxnSpPr>
          <p:cNvPr id="304" name="Google Shape;304;p14"/>
          <p:cNvCxnSpPr/>
          <p:nvPr/>
        </p:nvCxnSpPr>
        <p:spPr>
          <a:xfrm>
            <a:off x="7088188" y="2603500"/>
            <a:ext cx="1587" cy="3529013"/>
          </a:xfrm>
          <a:prstGeom prst="straightConnector1">
            <a:avLst/>
          </a:prstGeom>
          <a:noFill/>
          <a:ln cap="flat" cmpd="sng" w="9525">
            <a:solidFill>
              <a:srgbClr val="000000"/>
            </a:solidFill>
            <a:prstDash val="solid"/>
            <a:round/>
            <a:headEnd len="med" w="med" type="none"/>
            <a:tailEnd len="med" w="med" type="none"/>
          </a:ln>
        </p:spPr>
      </p:cxnSp>
      <p:cxnSp>
        <p:nvCxnSpPr>
          <p:cNvPr id="305" name="Google Shape;305;p14"/>
          <p:cNvCxnSpPr/>
          <p:nvPr/>
        </p:nvCxnSpPr>
        <p:spPr>
          <a:xfrm>
            <a:off x="4679950" y="2855913"/>
            <a:ext cx="1588" cy="3279775"/>
          </a:xfrm>
          <a:prstGeom prst="straightConnector1">
            <a:avLst/>
          </a:prstGeom>
          <a:noFill/>
          <a:ln cap="flat" cmpd="sng" w="9525">
            <a:solidFill>
              <a:srgbClr val="000000"/>
            </a:solidFill>
            <a:prstDash val="solid"/>
            <a:round/>
            <a:headEnd len="med" w="med" type="none"/>
            <a:tailEnd len="med" w="med" type="none"/>
          </a:ln>
        </p:spPr>
      </p:cxnSp>
      <p:cxnSp>
        <p:nvCxnSpPr>
          <p:cNvPr id="306" name="Google Shape;306;p14"/>
          <p:cNvCxnSpPr/>
          <p:nvPr/>
        </p:nvCxnSpPr>
        <p:spPr>
          <a:xfrm>
            <a:off x="6181725" y="2852738"/>
            <a:ext cx="1588" cy="3275012"/>
          </a:xfrm>
          <a:prstGeom prst="straightConnector1">
            <a:avLst/>
          </a:prstGeom>
          <a:noFill/>
          <a:ln cap="flat" cmpd="sng" w="9525">
            <a:solidFill>
              <a:srgbClr val="000000"/>
            </a:solidFill>
            <a:prstDash val="solid"/>
            <a:round/>
            <a:headEnd len="med" w="med" type="none"/>
            <a:tailEnd len="med" w="med" type="none"/>
          </a:ln>
        </p:spPr>
      </p:cxnSp>
      <p:sp>
        <p:nvSpPr>
          <p:cNvPr id="307" name="Google Shape;307;p14"/>
          <p:cNvSpPr/>
          <p:nvPr/>
        </p:nvSpPr>
        <p:spPr>
          <a:xfrm>
            <a:off x="7493000" y="2351088"/>
            <a:ext cx="14288" cy="3794125"/>
          </a:xfrm>
          <a:custGeom>
            <a:rect b="b" l="l" r="r" t="t"/>
            <a:pathLst>
              <a:path extrusionOk="0" h="2390" w="9">
                <a:moveTo>
                  <a:pt x="5" y="2390"/>
                </a:moveTo>
                <a:lnTo>
                  <a:pt x="9" y="2386"/>
                </a:lnTo>
                <a:lnTo>
                  <a:pt x="9" y="0"/>
                </a:lnTo>
                <a:lnTo>
                  <a:pt x="0" y="0"/>
                </a:lnTo>
                <a:lnTo>
                  <a:pt x="0" y="2386"/>
                </a:lnTo>
                <a:lnTo>
                  <a:pt x="5" y="2382"/>
                </a:lnTo>
                <a:lnTo>
                  <a:pt x="5" y="2390"/>
                </a:lnTo>
                <a:lnTo>
                  <a:pt x="9" y="2390"/>
                </a:lnTo>
                <a:lnTo>
                  <a:pt x="9" y="2386"/>
                </a:lnTo>
                <a:lnTo>
                  <a:pt x="5" y="239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8" name="Google Shape;308;p14"/>
          <p:cNvSpPr/>
          <p:nvPr/>
        </p:nvSpPr>
        <p:spPr>
          <a:xfrm>
            <a:off x="500063" y="2344738"/>
            <a:ext cx="14287" cy="3794125"/>
          </a:xfrm>
          <a:custGeom>
            <a:rect b="b" l="l" r="r" t="t"/>
            <a:pathLst>
              <a:path extrusionOk="0" h="2390" w="9">
                <a:moveTo>
                  <a:pt x="5" y="0"/>
                </a:moveTo>
                <a:lnTo>
                  <a:pt x="0" y="4"/>
                </a:lnTo>
                <a:lnTo>
                  <a:pt x="0" y="2390"/>
                </a:lnTo>
                <a:lnTo>
                  <a:pt x="9" y="2390"/>
                </a:lnTo>
                <a:lnTo>
                  <a:pt x="9" y="4"/>
                </a:lnTo>
                <a:lnTo>
                  <a:pt x="5" y="8"/>
                </a:lnTo>
                <a:lnTo>
                  <a:pt x="5" y="0"/>
                </a:lnTo>
                <a:lnTo>
                  <a:pt x="0" y="0"/>
                </a:lnTo>
                <a:lnTo>
                  <a:pt x="0" y="4"/>
                </a:lnTo>
                <a:lnTo>
                  <a:pt x="5" y="0"/>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9" name="Google Shape;309;p14"/>
          <p:cNvSpPr/>
          <p:nvPr/>
        </p:nvSpPr>
        <p:spPr>
          <a:xfrm>
            <a:off x="4497388" y="3149600"/>
            <a:ext cx="133350" cy="192088"/>
          </a:xfrm>
          <a:custGeom>
            <a:rect b="b" l="l" r="r" t="t"/>
            <a:pathLst>
              <a:path extrusionOk="0" h="121" w="84">
                <a:moveTo>
                  <a:pt x="42" y="121"/>
                </a:moveTo>
                <a:lnTo>
                  <a:pt x="49" y="119"/>
                </a:lnTo>
                <a:lnTo>
                  <a:pt x="55" y="116"/>
                </a:lnTo>
                <a:lnTo>
                  <a:pt x="62" y="112"/>
                </a:lnTo>
                <a:lnTo>
                  <a:pt x="69" y="106"/>
                </a:lnTo>
                <a:lnTo>
                  <a:pt x="75" y="99"/>
                </a:lnTo>
                <a:lnTo>
                  <a:pt x="80" y="91"/>
                </a:lnTo>
                <a:lnTo>
                  <a:pt x="82" y="80"/>
                </a:lnTo>
                <a:lnTo>
                  <a:pt x="84" y="70"/>
                </a:lnTo>
                <a:lnTo>
                  <a:pt x="84" y="63"/>
                </a:lnTo>
                <a:lnTo>
                  <a:pt x="82" y="59"/>
                </a:lnTo>
                <a:lnTo>
                  <a:pt x="82" y="55"/>
                </a:lnTo>
                <a:lnTo>
                  <a:pt x="78" y="51"/>
                </a:lnTo>
                <a:lnTo>
                  <a:pt x="75" y="46"/>
                </a:lnTo>
                <a:lnTo>
                  <a:pt x="69" y="44"/>
                </a:lnTo>
                <a:lnTo>
                  <a:pt x="64" y="42"/>
                </a:lnTo>
                <a:lnTo>
                  <a:pt x="58" y="40"/>
                </a:lnTo>
                <a:lnTo>
                  <a:pt x="53" y="42"/>
                </a:lnTo>
                <a:lnTo>
                  <a:pt x="47" y="44"/>
                </a:lnTo>
                <a:lnTo>
                  <a:pt x="40" y="46"/>
                </a:lnTo>
                <a:lnTo>
                  <a:pt x="35" y="51"/>
                </a:lnTo>
                <a:lnTo>
                  <a:pt x="29" y="57"/>
                </a:lnTo>
                <a:lnTo>
                  <a:pt x="24" y="63"/>
                </a:lnTo>
                <a:lnTo>
                  <a:pt x="20" y="70"/>
                </a:lnTo>
                <a:lnTo>
                  <a:pt x="18" y="74"/>
                </a:lnTo>
                <a:lnTo>
                  <a:pt x="15" y="72"/>
                </a:lnTo>
                <a:lnTo>
                  <a:pt x="15" y="70"/>
                </a:lnTo>
                <a:lnTo>
                  <a:pt x="15" y="68"/>
                </a:lnTo>
                <a:lnTo>
                  <a:pt x="15" y="66"/>
                </a:lnTo>
                <a:lnTo>
                  <a:pt x="18" y="57"/>
                </a:lnTo>
                <a:lnTo>
                  <a:pt x="20" y="49"/>
                </a:lnTo>
                <a:lnTo>
                  <a:pt x="22" y="38"/>
                </a:lnTo>
                <a:lnTo>
                  <a:pt x="27" y="32"/>
                </a:lnTo>
                <a:lnTo>
                  <a:pt x="31" y="23"/>
                </a:lnTo>
                <a:lnTo>
                  <a:pt x="35" y="17"/>
                </a:lnTo>
                <a:lnTo>
                  <a:pt x="42" y="13"/>
                </a:lnTo>
                <a:lnTo>
                  <a:pt x="49" y="13"/>
                </a:lnTo>
                <a:lnTo>
                  <a:pt x="53" y="13"/>
                </a:lnTo>
                <a:lnTo>
                  <a:pt x="55" y="13"/>
                </a:lnTo>
                <a:lnTo>
                  <a:pt x="60" y="15"/>
                </a:lnTo>
                <a:lnTo>
                  <a:pt x="62" y="17"/>
                </a:lnTo>
                <a:lnTo>
                  <a:pt x="60" y="19"/>
                </a:lnTo>
                <a:lnTo>
                  <a:pt x="62" y="21"/>
                </a:lnTo>
                <a:lnTo>
                  <a:pt x="64" y="23"/>
                </a:lnTo>
                <a:lnTo>
                  <a:pt x="67" y="23"/>
                </a:lnTo>
                <a:lnTo>
                  <a:pt x="71" y="23"/>
                </a:lnTo>
                <a:lnTo>
                  <a:pt x="73" y="21"/>
                </a:lnTo>
                <a:lnTo>
                  <a:pt x="75" y="19"/>
                </a:lnTo>
                <a:lnTo>
                  <a:pt x="75" y="17"/>
                </a:lnTo>
                <a:lnTo>
                  <a:pt x="75" y="13"/>
                </a:lnTo>
                <a:lnTo>
                  <a:pt x="75" y="8"/>
                </a:lnTo>
                <a:lnTo>
                  <a:pt x="71" y="6"/>
                </a:lnTo>
                <a:lnTo>
                  <a:pt x="69" y="4"/>
                </a:lnTo>
                <a:lnTo>
                  <a:pt x="64" y="2"/>
                </a:lnTo>
                <a:lnTo>
                  <a:pt x="60" y="0"/>
                </a:lnTo>
                <a:lnTo>
                  <a:pt x="55" y="0"/>
                </a:lnTo>
                <a:lnTo>
                  <a:pt x="51" y="0"/>
                </a:lnTo>
                <a:lnTo>
                  <a:pt x="40" y="0"/>
                </a:lnTo>
                <a:lnTo>
                  <a:pt x="31" y="6"/>
                </a:lnTo>
                <a:lnTo>
                  <a:pt x="22" y="13"/>
                </a:lnTo>
                <a:lnTo>
                  <a:pt x="15" y="23"/>
                </a:lnTo>
                <a:lnTo>
                  <a:pt x="9" y="34"/>
                </a:lnTo>
                <a:lnTo>
                  <a:pt x="4" y="44"/>
                </a:lnTo>
                <a:lnTo>
                  <a:pt x="2" y="57"/>
                </a:lnTo>
                <a:lnTo>
                  <a:pt x="0" y="70"/>
                </a:lnTo>
                <a:lnTo>
                  <a:pt x="0" y="74"/>
                </a:lnTo>
                <a:lnTo>
                  <a:pt x="0" y="80"/>
                </a:lnTo>
                <a:lnTo>
                  <a:pt x="2" y="85"/>
                </a:lnTo>
                <a:lnTo>
                  <a:pt x="4" y="89"/>
                </a:lnTo>
                <a:lnTo>
                  <a:pt x="2" y="93"/>
                </a:lnTo>
                <a:lnTo>
                  <a:pt x="4" y="97"/>
                </a:lnTo>
                <a:lnTo>
                  <a:pt x="7" y="102"/>
                </a:lnTo>
                <a:lnTo>
                  <a:pt x="9" y="102"/>
                </a:lnTo>
                <a:lnTo>
                  <a:pt x="13" y="106"/>
                </a:lnTo>
                <a:lnTo>
                  <a:pt x="15" y="110"/>
                </a:lnTo>
                <a:lnTo>
                  <a:pt x="20" y="112"/>
                </a:lnTo>
                <a:lnTo>
                  <a:pt x="24" y="116"/>
                </a:lnTo>
                <a:lnTo>
                  <a:pt x="27" y="116"/>
                </a:lnTo>
                <a:lnTo>
                  <a:pt x="33" y="119"/>
                </a:lnTo>
                <a:lnTo>
                  <a:pt x="38" y="121"/>
                </a:lnTo>
                <a:lnTo>
                  <a:pt x="42" y="121"/>
                </a:lnTo>
                <a:close/>
                <a:moveTo>
                  <a:pt x="40" y="106"/>
                </a:moveTo>
                <a:lnTo>
                  <a:pt x="33" y="104"/>
                </a:lnTo>
                <a:lnTo>
                  <a:pt x="29" y="102"/>
                </a:lnTo>
                <a:lnTo>
                  <a:pt x="24" y="95"/>
                </a:lnTo>
                <a:lnTo>
                  <a:pt x="22" y="89"/>
                </a:lnTo>
                <a:lnTo>
                  <a:pt x="24" y="82"/>
                </a:lnTo>
                <a:lnTo>
                  <a:pt x="29" y="76"/>
                </a:lnTo>
                <a:lnTo>
                  <a:pt x="33" y="72"/>
                </a:lnTo>
                <a:lnTo>
                  <a:pt x="38" y="68"/>
                </a:lnTo>
                <a:lnTo>
                  <a:pt x="42" y="63"/>
                </a:lnTo>
                <a:lnTo>
                  <a:pt x="47" y="59"/>
                </a:lnTo>
                <a:lnTo>
                  <a:pt x="51" y="57"/>
                </a:lnTo>
                <a:lnTo>
                  <a:pt x="58" y="55"/>
                </a:lnTo>
                <a:lnTo>
                  <a:pt x="62" y="57"/>
                </a:lnTo>
                <a:lnTo>
                  <a:pt x="64" y="61"/>
                </a:lnTo>
                <a:lnTo>
                  <a:pt x="67" y="66"/>
                </a:lnTo>
                <a:lnTo>
                  <a:pt x="69" y="70"/>
                </a:lnTo>
                <a:lnTo>
                  <a:pt x="67" y="78"/>
                </a:lnTo>
                <a:lnTo>
                  <a:pt x="64" y="85"/>
                </a:lnTo>
                <a:lnTo>
                  <a:pt x="62" y="91"/>
                </a:lnTo>
                <a:lnTo>
                  <a:pt x="58" y="97"/>
                </a:lnTo>
                <a:lnTo>
                  <a:pt x="53" y="102"/>
                </a:lnTo>
                <a:lnTo>
                  <a:pt x="49" y="104"/>
                </a:lnTo>
                <a:lnTo>
                  <a:pt x="44" y="106"/>
                </a:lnTo>
                <a:lnTo>
                  <a:pt x="40"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0" name="Google Shape;310;p14"/>
          <p:cNvSpPr/>
          <p:nvPr/>
        </p:nvSpPr>
        <p:spPr>
          <a:xfrm>
            <a:off x="4737100" y="3149600"/>
            <a:ext cx="127000" cy="188913"/>
          </a:xfrm>
          <a:custGeom>
            <a:rect b="b" l="l" r="r" t="t"/>
            <a:pathLst>
              <a:path extrusionOk="0" h="119" w="80">
                <a:moveTo>
                  <a:pt x="64" y="17"/>
                </a:moveTo>
                <a:lnTo>
                  <a:pt x="67" y="15"/>
                </a:lnTo>
                <a:lnTo>
                  <a:pt x="69" y="15"/>
                </a:lnTo>
                <a:lnTo>
                  <a:pt x="71" y="13"/>
                </a:lnTo>
                <a:lnTo>
                  <a:pt x="71" y="8"/>
                </a:lnTo>
                <a:lnTo>
                  <a:pt x="71" y="4"/>
                </a:lnTo>
                <a:lnTo>
                  <a:pt x="69" y="2"/>
                </a:lnTo>
                <a:lnTo>
                  <a:pt x="67" y="0"/>
                </a:lnTo>
                <a:lnTo>
                  <a:pt x="64" y="0"/>
                </a:lnTo>
                <a:lnTo>
                  <a:pt x="62" y="0"/>
                </a:lnTo>
                <a:lnTo>
                  <a:pt x="60" y="0"/>
                </a:lnTo>
                <a:lnTo>
                  <a:pt x="58" y="2"/>
                </a:lnTo>
                <a:lnTo>
                  <a:pt x="13" y="6"/>
                </a:lnTo>
                <a:lnTo>
                  <a:pt x="11" y="6"/>
                </a:lnTo>
                <a:lnTo>
                  <a:pt x="9" y="8"/>
                </a:lnTo>
                <a:lnTo>
                  <a:pt x="9" y="10"/>
                </a:lnTo>
                <a:lnTo>
                  <a:pt x="9" y="15"/>
                </a:lnTo>
                <a:lnTo>
                  <a:pt x="9" y="19"/>
                </a:lnTo>
                <a:lnTo>
                  <a:pt x="9" y="25"/>
                </a:lnTo>
                <a:lnTo>
                  <a:pt x="7" y="32"/>
                </a:lnTo>
                <a:lnTo>
                  <a:pt x="7" y="38"/>
                </a:lnTo>
                <a:lnTo>
                  <a:pt x="7" y="44"/>
                </a:lnTo>
                <a:lnTo>
                  <a:pt x="7" y="49"/>
                </a:lnTo>
                <a:lnTo>
                  <a:pt x="4" y="53"/>
                </a:lnTo>
                <a:lnTo>
                  <a:pt x="4" y="57"/>
                </a:lnTo>
                <a:lnTo>
                  <a:pt x="4" y="59"/>
                </a:lnTo>
                <a:lnTo>
                  <a:pt x="2" y="63"/>
                </a:lnTo>
                <a:lnTo>
                  <a:pt x="4" y="66"/>
                </a:lnTo>
                <a:lnTo>
                  <a:pt x="4" y="68"/>
                </a:lnTo>
                <a:lnTo>
                  <a:pt x="7" y="68"/>
                </a:lnTo>
                <a:lnTo>
                  <a:pt x="11" y="70"/>
                </a:lnTo>
                <a:lnTo>
                  <a:pt x="13" y="68"/>
                </a:lnTo>
                <a:lnTo>
                  <a:pt x="15" y="66"/>
                </a:lnTo>
                <a:lnTo>
                  <a:pt x="20" y="63"/>
                </a:lnTo>
                <a:lnTo>
                  <a:pt x="24" y="59"/>
                </a:lnTo>
                <a:lnTo>
                  <a:pt x="29" y="55"/>
                </a:lnTo>
                <a:lnTo>
                  <a:pt x="33" y="53"/>
                </a:lnTo>
                <a:lnTo>
                  <a:pt x="40" y="51"/>
                </a:lnTo>
                <a:lnTo>
                  <a:pt x="47" y="49"/>
                </a:lnTo>
                <a:lnTo>
                  <a:pt x="51" y="51"/>
                </a:lnTo>
                <a:lnTo>
                  <a:pt x="55" y="51"/>
                </a:lnTo>
                <a:lnTo>
                  <a:pt x="58" y="53"/>
                </a:lnTo>
                <a:lnTo>
                  <a:pt x="60" y="55"/>
                </a:lnTo>
                <a:lnTo>
                  <a:pt x="62" y="59"/>
                </a:lnTo>
                <a:lnTo>
                  <a:pt x="64" y="61"/>
                </a:lnTo>
                <a:lnTo>
                  <a:pt x="64" y="66"/>
                </a:lnTo>
                <a:lnTo>
                  <a:pt x="64" y="70"/>
                </a:lnTo>
                <a:lnTo>
                  <a:pt x="64" y="76"/>
                </a:lnTo>
                <a:lnTo>
                  <a:pt x="62" y="82"/>
                </a:lnTo>
                <a:lnTo>
                  <a:pt x="60" y="89"/>
                </a:lnTo>
                <a:lnTo>
                  <a:pt x="55" y="95"/>
                </a:lnTo>
                <a:lnTo>
                  <a:pt x="51" y="99"/>
                </a:lnTo>
                <a:lnTo>
                  <a:pt x="44" y="104"/>
                </a:lnTo>
                <a:lnTo>
                  <a:pt x="38" y="106"/>
                </a:lnTo>
                <a:lnTo>
                  <a:pt x="31" y="106"/>
                </a:lnTo>
                <a:lnTo>
                  <a:pt x="24" y="106"/>
                </a:lnTo>
                <a:lnTo>
                  <a:pt x="20" y="104"/>
                </a:lnTo>
                <a:lnTo>
                  <a:pt x="18" y="99"/>
                </a:lnTo>
                <a:lnTo>
                  <a:pt x="15" y="97"/>
                </a:lnTo>
                <a:lnTo>
                  <a:pt x="15" y="95"/>
                </a:lnTo>
                <a:lnTo>
                  <a:pt x="15" y="91"/>
                </a:lnTo>
                <a:lnTo>
                  <a:pt x="13" y="89"/>
                </a:lnTo>
                <a:lnTo>
                  <a:pt x="11" y="89"/>
                </a:lnTo>
                <a:lnTo>
                  <a:pt x="4" y="91"/>
                </a:lnTo>
                <a:lnTo>
                  <a:pt x="2" y="93"/>
                </a:lnTo>
                <a:lnTo>
                  <a:pt x="0" y="97"/>
                </a:lnTo>
                <a:lnTo>
                  <a:pt x="0" y="99"/>
                </a:lnTo>
                <a:lnTo>
                  <a:pt x="0" y="102"/>
                </a:lnTo>
                <a:lnTo>
                  <a:pt x="2" y="104"/>
                </a:lnTo>
                <a:lnTo>
                  <a:pt x="4" y="106"/>
                </a:lnTo>
                <a:lnTo>
                  <a:pt x="7" y="108"/>
                </a:lnTo>
                <a:lnTo>
                  <a:pt x="9" y="110"/>
                </a:lnTo>
                <a:lnTo>
                  <a:pt x="11" y="112"/>
                </a:lnTo>
                <a:lnTo>
                  <a:pt x="13" y="114"/>
                </a:lnTo>
                <a:lnTo>
                  <a:pt x="18" y="116"/>
                </a:lnTo>
                <a:lnTo>
                  <a:pt x="20" y="116"/>
                </a:lnTo>
                <a:lnTo>
                  <a:pt x="24" y="119"/>
                </a:lnTo>
                <a:lnTo>
                  <a:pt x="29" y="119"/>
                </a:lnTo>
                <a:lnTo>
                  <a:pt x="33" y="119"/>
                </a:lnTo>
                <a:lnTo>
                  <a:pt x="40" y="119"/>
                </a:lnTo>
                <a:lnTo>
                  <a:pt x="47" y="116"/>
                </a:lnTo>
                <a:lnTo>
                  <a:pt x="55" y="112"/>
                </a:lnTo>
                <a:lnTo>
                  <a:pt x="62" y="108"/>
                </a:lnTo>
                <a:lnTo>
                  <a:pt x="69" y="99"/>
                </a:lnTo>
                <a:lnTo>
                  <a:pt x="75" y="91"/>
                </a:lnTo>
                <a:lnTo>
                  <a:pt x="78" y="80"/>
                </a:lnTo>
                <a:lnTo>
                  <a:pt x="80" y="68"/>
                </a:lnTo>
                <a:lnTo>
                  <a:pt x="78" y="59"/>
                </a:lnTo>
                <a:lnTo>
                  <a:pt x="78" y="51"/>
                </a:lnTo>
                <a:lnTo>
                  <a:pt x="73" y="46"/>
                </a:lnTo>
                <a:lnTo>
                  <a:pt x="69" y="42"/>
                </a:lnTo>
                <a:lnTo>
                  <a:pt x="64" y="40"/>
                </a:lnTo>
                <a:lnTo>
                  <a:pt x="60" y="38"/>
                </a:lnTo>
                <a:lnTo>
                  <a:pt x="55" y="36"/>
                </a:lnTo>
                <a:lnTo>
                  <a:pt x="51" y="36"/>
                </a:lnTo>
                <a:lnTo>
                  <a:pt x="47" y="36"/>
                </a:lnTo>
                <a:lnTo>
                  <a:pt x="44" y="36"/>
                </a:lnTo>
                <a:lnTo>
                  <a:pt x="40" y="38"/>
                </a:lnTo>
                <a:lnTo>
                  <a:pt x="38" y="38"/>
                </a:lnTo>
                <a:lnTo>
                  <a:pt x="33" y="40"/>
                </a:lnTo>
                <a:lnTo>
                  <a:pt x="29" y="42"/>
                </a:lnTo>
                <a:lnTo>
                  <a:pt x="24" y="44"/>
                </a:lnTo>
                <a:lnTo>
                  <a:pt x="20" y="46"/>
                </a:lnTo>
                <a:lnTo>
                  <a:pt x="20" y="44"/>
                </a:lnTo>
                <a:lnTo>
                  <a:pt x="20" y="40"/>
                </a:lnTo>
                <a:lnTo>
                  <a:pt x="22" y="36"/>
                </a:lnTo>
                <a:lnTo>
                  <a:pt x="22" y="32"/>
                </a:lnTo>
                <a:lnTo>
                  <a:pt x="22" y="25"/>
                </a:lnTo>
                <a:lnTo>
                  <a:pt x="22" y="21"/>
                </a:lnTo>
                <a:lnTo>
                  <a:pt x="22" y="19"/>
                </a:lnTo>
                <a:lnTo>
                  <a:pt x="60" y="15"/>
                </a:lnTo>
                <a:lnTo>
                  <a:pt x="62" y="15"/>
                </a:lnTo>
                <a:lnTo>
                  <a:pt x="64" y="17"/>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1" name="Google Shape;311;p14"/>
          <p:cNvSpPr/>
          <p:nvPr/>
        </p:nvSpPr>
        <p:spPr>
          <a:xfrm>
            <a:off x="4870450" y="3152775"/>
            <a:ext cx="141288" cy="180975"/>
          </a:xfrm>
          <a:custGeom>
            <a:rect b="b" l="l" r="r" t="t"/>
            <a:pathLst>
              <a:path extrusionOk="0" h="114" w="89">
                <a:moveTo>
                  <a:pt x="54" y="78"/>
                </a:moveTo>
                <a:lnTo>
                  <a:pt x="54" y="106"/>
                </a:lnTo>
                <a:lnTo>
                  <a:pt x="51" y="108"/>
                </a:lnTo>
                <a:lnTo>
                  <a:pt x="51" y="110"/>
                </a:lnTo>
                <a:lnTo>
                  <a:pt x="54" y="112"/>
                </a:lnTo>
                <a:lnTo>
                  <a:pt x="54" y="114"/>
                </a:lnTo>
                <a:lnTo>
                  <a:pt x="58" y="114"/>
                </a:lnTo>
                <a:lnTo>
                  <a:pt x="65" y="114"/>
                </a:lnTo>
                <a:lnTo>
                  <a:pt x="69" y="114"/>
                </a:lnTo>
                <a:lnTo>
                  <a:pt x="71" y="110"/>
                </a:lnTo>
                <a:lnTo>
                  <a:pt x="71" y="108"/>
                </a:lnTo>
                <a:lnTo>
                  <a:pt x="71" y="106"/>
                </a:lnTo>
                <a:lnTo>
                  <a:pt x="69" y="104"/>
                </a:lnTo>
                <a:lnTo>
                  <a:pt x="69" y="76"/>
                </a:lnTo>
                <a:lnTo>
                  <a:pt x="78" y="74"/>
                </a:lnTo>
                <a:lnTo>
                  <a:pt x="80" y="74"/>
                </a:lnTo>
                <a:lnTo>
                  <a:pt x="80" y="76"/>
                </a:lnTo>
                <a:lnTo>
                  <a:pt x="82" y="76"/>
                </a:lnTo>
                <a:lnTo>
                  <a:pt x="87" y="74"/>
                </a:lnTo>
                <a:lnTo>
                  <a:pt x="89" y="72"/>
                </a:lnTo>
                <a:lnTo>
                  <a:pt x="89" y="68"/>
                </a:lnTo>
                <a:lnTo>
                  <a:pt x="89" y="64"/>
                </a:lnTo>
                <a:lnTo>
                  <a:pt x="87" y="61"/>
                </a:lnTo>
                <a:lnTo>
                  <a:pt x="87" y="59"/>
                </a:lnTo>
                <a:lnTo>
                  <a:pt x="82" y="59"/>
                </a:lnTo>
                <a:lnTo>
                  <a:pt x="80" y="61"/>
                </a:lnTo>
                <a:lnTo>
                  <a:pt x="78" y="61"/>
                </a:lnTo>
                <a:lnTo>
                  <a:pt x="69" y="64"/>
                </a:lnTo>
                <a:lnTo>
                  <a:pt x="69" y="13"/>
                </a:lnTo>
                <a:lnTo>
                  <a:pt x="69" y="11"/>
                </a:lnTo>
                <a:lnTo>
                  <a:pt x="71" y="11"/>
                </a:lnTo>
                <a:lnTo>
                  <a:pt x="71" y="8"/>
                </a:lnTo>
                <a:lnTo>
                  <a:pt x="69" y="4"/>
                </a:lnTo>
                <a:lnTo>
                  <a:pt x="67" y="4"/>
                </a:lnTo>
                <a:lnTo>
                  <a:pt x="65" y="2"/>
                </a:lnTo>
                <a:lnTo>
                  <a:pt x="60" y="0"/>
                </a:lnTo>
                <a:lnTo>
                  <a:pt x="56" y="2"/>
                </a:lnTo>
                <a:lnTo>
                  <a:pt x="54" y="2"/>
                </a:lnTo>
                <a:lnTo>
                  <a:pt x="51" y="4"/>
                </a:lnTo>
                <a:lnTo>
                  <a:pt x="51" y="6"/>
                </a:lnTo>
                <a:lnTo>
                  <a:pt x="5" y="72"/>
                </a:lnTo>
                <a:lnTo>
                  <a:pt x="3" y="74"/>
                </a:lnTo>
                <a:lnTo>
                  <a:pt x="0" y="74"/>
                </a:lnTo>
                <a:lnTo>
                  <a:pt x="0" y="76"/>
                </a:lnTo>
                <a:lnTo>
                  <a:pt x="0" y="78"/>
                </a:lnTo>
                <a:lnTo>
                  <a:pt x="0" y="80"/>
                </a:lnTo>
                <a:lnTo>
                  <a:pt x="0" y="85"/>
                </a:lnTo>
                <a:lnTo>
                  <a:pt x="3" y="87"/>
                </a:lnTo>
                <a:lnTo>
                  <a:pt x="7" y="87"/>
                </a:lnTo>
                <a:lnTo>
                  <a:pt x="9" y="87"/>
                </a:lnTo>
                <a:lnTo>
                  <a:pt x="11" y="87"/>
                </a:lnTo>
                <a:lnTo>
                  <a:pt x="14" y="85"/>
                </a:lnTo>
                <a:lnTo>
                  <a:pt x="54" y="78"/>
                </a:lnTo>
                <a:close/>
                <a:moveTo>
                  <a:pt x="54" y="66"/>
                </a:moveTo>
                <a:lnTo>
                  <a:pt x="22" y="70"/>
                </a:lnTo>
                <a:lnTo>
                  <a:pt x="54" y="23"/>
                </a:lnTo>
                <a:lnTo>
                  <a:pt x="54" y="6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2" name="Google Shape;312;p14"/>
          <p:cNvSpPr/>
          <p:nvPr/>
        </p:nvSpPr>
        <p:spPr>
          <a:xfrm>
            <a:off x="6623050" y="3152775"/>
            <a:ext cx="127000" cy="185738"/>
          </a:xfrm>
          <a:custGeom>
            <a:rect b="b" l="l" r="r" t="t"/>
            <a:pathLst>
              <a:path extrusionOk="0" h="117" w="80">
                <a:moveTo>
                  <a:pt x="49" y="13"/>
                </a:moveTo>
                <a:lnTo>
                  <a:pt x="26" y="38"/>
                </a:lnTo>
                <a:lnTo>
                  <a:pt x="22" y="42"/>
                </a:lnTo>
                <a:lnTo>
                  <a:pt x="17" y="42"/>
                </a:lnTo>
                <a:lnTo>
                  <a:pt x="15" y="47"/>
                </a:lnTo>
                <a:lnTo>
                  <a:pt x="13" y="49"/>
                </a:lnTo>
                <a:lnTo>
                  <a:pt x="13" y="53"/>
                </a:lnTo>
                <a:lnTo>
                  <a:pt x="15" y="55"/>
                </a:lnTo>
                <a:lnTo>
                  <a:pt x="17" y="59"/>
                </a:lnTo>
                <a:lnTo>
                  <a:pt x="20" y="59"/>
                </a:lnTo>
                <a:lnTo>
                  <a:pt x="22" y="59"/>
                </a:lnTo>
                <a:lnTo>
                  <a:pt x="26" y="57"/>
                </a:lnTo>
                <a:lnTo>
                  <a:pt x="26" y="55"/>
                </a:lnTo>
                <a:lnTo>
                  <a:pt x="31" y="55"/>
                </a:lnTo>
                <a:lnTo>
                  <a:pt x="33" y="53"/>
                </a:lnTo>
                <a:lnTo>
                  <a:pt x="40" y="51"/>
                </a:lnTo>
                <a:lnTo>
                  <a:pt x="44" y="51"/>
                </a:lnTo>
                <a:lnTo>
                  <a:pt x="51" y="49"/>
                </a:lnTo>
                <a:lnTo>
                  <a:pt x="53" y="51"/>
                </a:lnTo>
                <a:lnTo>
                  <a:pt x="55" y="51"/>
                </a:lnTo>
                <a:lnTo>
                  <a:pt x="57" y="53"/>
                </a:lnTo>
                <a:lnTo>
                  <a:pt x="60" y="57"/>
                </a:lnTo>
                <a:lnTo>
                  <a:pt x="62" y="59"/>
                </a:lnTo>
                <a:lnTo>
                  <a:pt x="62" y="64"/>
                </a:lnTo>
                <a:lnTo>
                  <a:pt x="64" y="66"/>
                </a:lnTo>
                <a:lnTo>
                  <a:pt x="64" y="70"/>
                </a:lnTo>
                <a:lnTo>
                  <a:pt x="62" y="76"/>
                </a:lnTo>
                <a:lnTo>
                  <a:pt x="60" y="83"/>
                </a:lnTo>
                <a:lnTo>
                  <a:pt x="57" y="89"/>
                </a:lnTo>
                <a:lnTo>
                  <a:pt x="53" y="95"/>
                </a:lnTo>
                <a:lnTo>
                  <a:pt x="49" y="100"/>
                </a:lnTo>
                <a:lnTo>
                  <a:pt x="44" y="102"/>
                </a:lnTo>
                <a:lnTo>
                  <a:pt x="35" y="104"/>
                </a:lnTo>
                <a:lnTo>
                  <a:pt x="29" y="104"/>
                </a:lnTo>
                <a:lnTo>
                  <a:pt x="24" y="104"/>
                </a:lnTo>
                <a:lnTo>
                  <a:pt x="20" y="102"/>
                </a:lnTo>
                <a:lnTo>
                  <a:pt x="17" y="97"/>
                </a:lnTo>
                <a:lnTo>
                  <a:pt x="15" y="93"/>
                </a:lnTo>
                <a:lnTo>
                  <a:pt x="15" y="91"/>
                </a:lnTo>
                <a:lnTo>
                  <a:pt x="17" y="91"/>
                </a:lnTo>
                <a:lnTo>
                  <a:pt x="17" y="89"/>
                </a:lnTo>
                <a:lnTo>
                  <a:pt x="17" y="87"/>
                </a:lnTo>
                <a:lnTo>
                  <a:pt x="17" y="85"/>
                </a:lnTo>
                <a:lnTo>
                  <a:pt x="15" y="83"/>
                </a:lnTo>
                <a:lnTo>
                  <a:pt x="13" y="80"/>
                </a:lnTo>
                <a:lnTo>
                  <a:pt x="11" y="80"/>
                </a:lnTo>
                <a:lnTo>
                  <a:pt x="6" y="80"/>
                </a:lnTo>
                <a:lnTo>
                  <a:pt x="4" y="83"/>
                </a:lnTo>
                <a:lnTo>
                  <a:pt x="0" y="87"/>
                </a:lnTo>
                <a:lnTo>
                  <a:pt x="0" y="89"/>
                </a:lnTo>
                <a:lnTo>
                  <a:pt x="0" y="95"/>
                </a:lnTo>
                <a:lnTo>
                  <a:pt x="2" y="102"/>
                </a:lnTo>
                <a:lnTo>
                  <a:pt x="4" y="106"/>
                </a:lnTo>
                <a:lnTo>
                  <a:pt x="9" y="110"/>
                </a:lnTo>
                <a:lnTo>
                  <a:pt x="13" y="114"/>
                </a:lnTo>
                <a:lnTo>
                  <a:pt x="15" y="114"/>
                </a:lnTo>
                <a:lnTo>
                  <a:pt x="20" y="117"/>
                </a:lnTo>
                <a:lnTo>
                  <a:pt x="24" y="117"/>
                </a:lnTo>
                <a:lnTo>
                  <a:pt x="35" y="117"/>
                </a:lnTo>
                <a:lnTo>
                  <a:pt x="46" y="114"/>
                </a:lnTo>
                <a:lnTo>
                  <a:pt x="55" y="110"/>
                </a:lnTo>
                <a:lnTo>
                  <a:pt x="64" y="106"/>
                </a:lnTo>
                <a:lnTo>
                  <a:pt x="71" y="97"/>
                </a:lnTo>
                <a:lnTo>
                  <a:pt x="75" y="89"/>
                </a:lnTo>
                <a:lnTo>
                  <a:pt x="77" y="78"/>
                </a:lnTo>
                <a:lnTo>
                  <a:pt x="80" y="68"/>
                </a:lnTo>
                <a:lnTo>
                  <a:pt x="80" y="59"/>
                </a:lnTo>
                <a:lnTo>
                  <a:pt x="77" y="53"/>
                </a:lnTo>
                <a:lnTo>
                  <a:pt x="75" y="49"/>
                </a:lnTo>
                <a:lnTo>
                  <a:pt x="71" y="44"/>
                </a:lnTo>
                <a:lnTo>
                  <a:pt x="69" y="40"/>
                </a:lnTo>
                <a:lnTo>
                  <a:pt x="64" y="38"/>
                </a:lnTo>
                <a:lnTo>
                  <a:pt x="60" y="36"/>
                </a:lnTo>
                <a:lnTo>
                  <a:pt x="55" y="36"/>
                </a:lnTo>
                <a:lnTo>
                  <a:pt x="51" y="36"/>
                </a:lnTo>
                <a:lnTo>
                  <a:pt x="49" y="36"/>
                </a:lnTo>
                <a:lnTo>
                  <a:pt x="46" y="36"/>
                </a:lnTo>
                <a:lnTo>
                  <a:pt x="44" y="38"/>
                </a:lnTo>
                <a:lnTo>
                  <a:pt x="66" y="15"/>
                </a:lnTo>
                <a:lnTo>
                  <a:pt x="66" y="13"/>
                </a:lnTo>
                <a:lnTo>
                  <a:pt x="69" y="11"/>
                </a:lnTo>
                <a:lnTo>
                  <a:pt x="69" y="8"/>
                </a:lnTo>
                <a:lnTo>
                  <a:pt x="71" y="4"/>
                </a:lnTo>
                <a:lnTo>
                  <a:pt x="69" y="4"/>
                </a:lnTo>
                <a:lnTo>
                  <a:pt x="66" y="2"/>
                </a:lnTo>
                <a:lnTo>
                  <a:pt x="64" y="2"/>
                </a:lnTo>
                <a:lnTo>
                  <a:pt x="60" y="0"/>
                </a:lnTo>
                <a:lnTo>
                  <a:pt x="13" y="0"/>
                </a:lnTo>
                <a:lnTo>
                  <a:pt x="9" y="2"/>
                </a:lnTo>
                <a:lnTo>
                  <a:pt x="6" y="2"/>
                </a:lnTo>
                <a:lnTo>
                  <a:pt x="6" y="4"/>
                </a:lnTo>
                <a:lnTo>
                  <a:pt x="6" y="17"/>
                </a:lnTo>
                <a:lnTo>
                  <a:pt x="4" y="17"/>
                </a:lnTo>
                <a:lnTo>
                  <a:pt x="4" y="19"/>
                </a:lnTo>
                <a:lnTo>
                  <a:pt x="4" y="21"/>
                </a:lnTo>
                <a:lnTo>
                  <a:pt x="4" y="23"/>
                </a:lnTo>
                <a:lnTo>
                  <a:pt x="4" y="25"/>
                </a:lnTo>
                <a:lnTo>
                  <a:pt x="6" y="27"/>
                </a:lnTo>
                <a:lnTo>
                  <a:pt x="9" y="27"/>
                </a:lnTo>
                <a:lnTo>
                  <a:pt x="13" y="30"/>
                </a:lnTo>
                <a:lnTo>
                  <a:pt x="15" y="27"/>
                </a:lnTo>
                <a:lnTo>
                  <a:pt x="17" y="27"/>
                </a:lnTo>
                <a:lnTo>
                  <a:pt x="20" y="25"/>
                </a:lnTo>
                <a:lnTo>
                  <a:pt x="20" y="23"/>
                </a:lnTo>
                <a:lnTo>
                  <a:pt x="20" y="21"/>
                </a:lnTo>
                <a:lnTo>
                  <a:pt x="20" y="19"/>
                </a:lnTo>
                <a:lnTo>
                  <a:pt x="20" y="13"/>
                </a:lnTo>
                <a:lnTo>
                  <a:pt x="49" y="1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3" name="Google Shape;313;p14"/>
          <p:cNvSpPr/>
          <p:nvPr/>
        </p:nvSpPr>
        <p:spPr>
          <a:xfrm>
            <a:off x="6764338" y="3149600"/>
            <a:ext cx="214312" cy="192088"/>
          </a:xfrm>
          <a:custGeom>
            <a:rect b="b" l="l" r="r" t="t"/>
            <a:pathLst>
              <a:path extrusionOk="0" h="121" w="135">
                <a:moveTo>
                  <a:pt x="20" y="27"/>
                </a:moveTo>
                <a:lnTo>
                  <a:pt x="20" y="106"/>
                </a:lnTo>
                <a:lnTo>
                  <a:pt x="17" y="108"/>
                </a:lnTo>
                <a:lnTo>
                  <a:pt x="17" y="110"/>
                </a:lnTo>
                <a:lnTo>
                  <a:pt x="17" y="112"/>
                </a:lnTo>
                <a:lnTo>
                  <a:pt x="17" y="116"/>
                </a:lnTo>
                <a:lnTo>
                  <a:pt x="20" y="116"/>
                </a:lnTo>
                <a:lnTo>
                  <a:pt x="22" y="116"/>
                </a:lnTo>
                <a:lnTo>
                  <a:pt x="26" y="116"/>
                </a:lnTo>
                <a:lnTo>
                  <a:pt x="31" y="116"/>
                </a:lnTo>
                <a:lnTo>
                  <a:pt x="35" y="114"/>
                </a:lnTo>
                <a:lnTo>
                  <a:pt x="35" y="112"/>
                </a:lnTo>
                <a:lnTo>
                  <a:pt x="37" y="110"/>
                </a:lnTo>
                <a:lnTo>
                  <a:pt x="35" y="108"/>
                </a:lnTo>
                <a:lnTo>
                  <a:pt x="35" y="106"/>
                </a:lnTo>
                <a:lnTo>
                  <a:pt x="35" y="13"/>
                </a:lnTo>
                <a:lnTo>
                  <a:pt x="35" y="10"/>
                </a:lnTo>
                <a:lnTo>
                  <a:pt x="37" y="8"/>
                </a:lnTo>
                <a:lnTo>
                  <a:pt x="37" y="6"/>
                </a:lnTo>
                <a:lnTo>
                  <a:pt x="35" y="4"/>
                </a:lnTo>
                <a:lnTo>
                  <a:pt x="35" y="2"/>
                </a:lnTo>
                <a:lnTo>
                  <a:pt x="31" y="2"/>
                </a:lnTo>
                <a:lnTo>
                  <a:pt x="28" y="2"/>
                </a:lnTo>
                <a:lnTo>
                  <a:pt x="26" y="2"/>
                </a:lnTo>
                <a:lnTo>
                  <a:pt x="24" y="4"/>
                </a:lnTo>
                <a:lnTo>
                  <a:pt x="22" y="6"/>
                </a:lnTo>
                <a:lnTo>
                  <a:pt x="6" y="21"/>
                </a:lnTo>
                <a:lnTo>
                  <a:pt x="4" y="21"/>
                </a:lnTo>
                <a:lnTo>
                  <a:pt x="2" y="23"/>
                </a:lnTo>
                <a:lnTo>
                  <a:pt x="0" y="25"/>
                </a:lnTo>
                <a:lnTo>
                  <a:pt x="0" y="29"/>
                </a:lnTo>
                <a:lnTo>
                  <a:pt x="0" y="32"/>
                </a:lnTo>
                <a:lnTo>
                  <a:pt x="2" y="36"/>
                </a:lnTo>
                <a:lnTo>
                  <a:pt x="4" y="38"/>
                </a:lnTo>
                <a:lnTo>
                  <a:pt x="6" y="38"/>
                </a:lnTo>
                <a:lnTo>
                  <a:pt x="11" y="38"/>
                </a:lnTo>
                <a:lnTo>
                  <a:pt x="13" y="36"/>
                </a:lnTo>
                <a:lnTo>
                  <a:pt x="15" y="32"/>
                </a:lnTo>
                <a:lnTo>
                  <a:pt x="20" y="27"/>
                </a:lnTo>
                <a:close/>
                <a:moveTo>
                  <a:pt x="102" y="0"/>
                </a:moveTo>
                <a:lnTo>
                  <a:pt x="93" y="0"/>
                </a:lnTo>
                <a:lnTo>
                  <a:pt x="84" y="2"/>
                </a:lnTo>
                <a:lnTo>
                  <a:pt x="77" y="6"/>
                </a:lnTo>
                <a:lnTo>
                  <a:pt x="71" y="10"/>
                </a:lnTo>
                <a:lnTo>
                  <a:pt x="64" y="17"/>
                </a:lnTo>
                <a:lnTo>
                  <a:pt x="62" y="23"/>
                </a:lnTo>
                <a:lnTo>
                  <a:pt x="59" y="32"/>
                </a:lnTo>
                <a:lnTo>
                  <a:pt x="57" y="40"/>
                </a:lnTo>
                <a:lnTo>
                  <a:pt x="59" y="44"/>
                </a:lnTo>
                <a:lnTo>
                  <a:pt x="59" y="49"/>
                </a:lnTo>
                <a:lnTo>
                  <a:pt x="62" y="53"/>
                </a:lnTo>
                <a:lnTo>
                  <a:pt x="66" y="57"/>
                </a:lnTo>
                <a:lnTo>
                  <a:pt x="71" y="63"/>
                </a:lnTo>
                <a:lnTo>
                  <a:pt x="75" y="66"/>
                </a:lnTo>
                <a:lnTo>
                  <a:pt x="79" y="70"/>
                </a:lnTo>
                <a:lnTo>
                  <a:pt x="86" y="70"/>
                </a:lnTo>
                <a:lnTo>
                  <a:pt x="91" y="70"/>
                </a:lnTo>
                <a:lnTo>
                  <a:pt x="95" y="68"/>
                </a:lnTo>
                <a:lnTo>
                  <a:pt x="102" y="66"/>
                </a:lnTo>
                <a:lnTo>
                  <a:pt x="106" y="63"/>
                </a:lnTo>
                <a:lnTo>
                  <a:pt x="111" y="61"/>
                </a:lnTo>
                <a:lnTo>
                  <a:pt x="115" y="57"/>
                </a:lnTo>
                <a:lnTo>
                  <a:pt x="117" y="55"/>
                </a:lnTo>
                <a:lnTo>
                  <a:pt x="119" y="51"/>
                </a:lnTo>
                <a:lnTo>
                  <a:pt x="119" y="53"/>
                </a:lnTo>
                <a:lnTo>
                  <a:pt x="119" y="55"/>
                </a:lnTo>
                <a:lnTo>
                  <a:pt x="119" y="57"/>
                </a:lnTo>
                <a:lnTo>
                  <a:pt x="119" y="59"/>
                </a:lnTo>
                <a:lnTo>
                  <a:pt x="119" y="66"/>
                </a:lnTo>
                <a:lnTo>
                  <a:pt x="117" y="74"/>
                </a:lnTo>
                <a:lnTo>
                  <a:pt x="115" y="82"/>
                </a:lnTo>
                <a:lnTo>
                  <a:pt x="111" y="89"/>
                </a:lnTo>
                <a:lnTo>
                  <a:pt x="106" y="97"/>
                </a:lnTo>
                <a:lnTo>
                  <a:pt x="99" y="102"/>
                </a:lnTo>
                <a:lnTo>
                  <a:pt x="93" y="106"/>
                </a:lnTo>
                <a:lnTo>
                  <a:pt x="84" y="106"/>
                </a:lnTo>
                <a:lnTo>
                  <a:pt x="79" y="106"/>
                </a:lnTo>
                <a:lnTo>
                  <a:pt x="77" y="104"/>
                </a:lnTo>
                <a:lnTo>
                  <a:pt x="73" y="99"/>
                </a:lnTo>
                <a:lnTo>
                  <a:pt x="71" y="93"/>
                </a:lnTo>
                <a:lnTo>
                  <a:pt x="71" y="91"/>
                </a:lnTo>
                <a:lnTo>
                  <a:pt x="71" y="87"/>
                </a:lnTo>
                <a:lnTo>
                  <a:pt x="68" y="85"/>
                </a:lnTo>
                <a:lnTo>
                  <a:pt x="64" y="85"/>
                </a:lnTo>
                <a:lnTo>
                  <a:pt x="59" y="85"/>
                </a:lnTo>
                <a:lnTo>
                  <a:pt x="57" y="87"/>
                </a:lnTo>
                <a:lnTo>
                  <a:pt x="55" y="89"/>
                </a:lnTo>
                <a:lnTo>
                  <a:pt x="55" y="93"/>
                </a:lnTo>
                <a:lnTo>
                  <a:pt x="55" y="95"/>
                </a:lnTo>
                <a:lnTo>
                  <a:pt x="55" y="97"/>
                </a:lnTo>
                <a:lnTo>
                  <a:pt x="57" y="99"/>
                </a:lnTo>
                <a:lnTo>
                  <a:pt x="59" y="104"/>
                </a:lnTo>
                <a:lnTo>
                  <a:pt x="62" y="108"/>
                </a:lnTo>
                <a:lnTo>
                  <a:pt x="64" y="112"/>
                </a:lnTo>
                <a:lnTo>
                  <a:pt x="68" y="114"/>
                </a:lnTo>
                <a:lnTo>
                  <a:pt x="71" y="116"/>
                </a:lnTo>
                <a:lnTo>
                  <a:pt x="75" y="119"/>
                </a:lnTo>
                <a:lnTo>
                  <a:pt x="79" y="121"/>
                </a:lnTo>
                <a:lnTo>
                  <a:pt x="84" y="121"/>
                </a:lnTo>
                <a:lnTo>
                  <a:pt x="95" y="119"/>
                </a:lnTo>
                <a:lnTo>
                  <a:pt x="104" y="116"/>
                </a:lnTo>
                <a:lnTo>
                  <a:pt x="113" y="110"/>
                </a:lnTo>
                <a:lnTo>
                  <a:pt x="119" y="102"/>
                </a:lnTo>
                <a:lnTo>
                  <a:pt x="126" y="91"/>
                </a:lnTo>
                <a:lnTo>
                  <a:pt x="131" y="78"/>
                </a:lnTo>
                <a:lnTo>
                  <a:pt x="133" y="66"/>
                </a:lnTo>
                <a:lnTo>
                  <a:pt x="135" y="51"/>
                </a:lnTo>
                <a:lnTo>
                  <a:pt x="135" y="44"/>
                </a:lnTo>
                <a:lnTo>
                  <a:pt x="133" y="40"/>
                </a:lnTo>
                <a:lnTo>
                  <a:pt x="133" y="38"/>
                </a:lnTo>
                <a:lnTo>
                  <a:pt x="133" y="32"/>
                </a:lnTo>
                <a:lnTo>
                  <a:pt x="133" y="29"/>
                </a:lnTo>
                <a:lnTo>
                  <a:pt x="133" y="27"/>
                </a:lnTo>
                <a:lnTo>
                  <a:pt x="133" y="25"/>
                </a:lnTo>
                <a:lnTo>
                  <a:pt x="133" y="21"/>
                </a:lnTo>
                <a:lnTo>
                  <a:pt x="131" y="19"/>
                </a:lnTo>
                <a:lnTo>
                  <a:pt x="128" y="19"/>
                </a:lnTo>
                <a:lnTo>
                  <a:pt x="126" y="15"/>
                </a:lnTo>
                <a:lnTo>
                  <a:pt x="124" y="10"/>
                </a:lnTo>
                <a:lnTo>
                  <a:pt x="122" y="8"/>
                </a:lnTo>
                <a:lnTo>
                  <a:pt x="117" y="6"/>
                </a:lnTo>
                <a:lnTo>
                  <a:pt x="115" y="2"/>
                </a:lnTo>
                <a:lnTo>
                  <a:pt x="111" y="2"/>
                </a:lnTo>
                <a:lnTo>
                  <a:pt x="106" y="0"/>
                </a:lnTo>
                <a:lnTo>
                  <a:pt x="102" y="0"/>
                </a:lnTo>
                <a:close/>
                <a:moveTo>
                  <a:pt x="99" y="13"/>
                </a:moveTo>
                <a:lnTo>
                  <a:pt x="108" y="15"/>
                </a:lnTo>
                <a:lnTo>
                  <a:pt x="113" y="19"/>
                </a:lnTo>
                <a:lnTo>
                  <a:pt x="115" y="23"/>
                </a:lnTo>
                <a:lnTo>
                  <a:pt x="117" y="29"/>
                </a:lnTo>
                <a:lnTo>
                  <a:pt x="117" y="34"/>
                </a:lnTo>
                <a:lnTo>
                  <a:pt x="115" y="38"/>
                </a:lnTo>
                <a:lnTo>
                  <a:pt x="111" y="44"/>
                </a:lnTo>
                <a:lnTo>
                  <a:pt x="108" y="46"/>
                </a:lnTo>
                <a:lnTo>
                  <a:pt x="104" y="51"/>
                </a:lnTo>
                <a:lnTo>
                  <a:pt x="99" y="53"/>
                </a:lnTo>
                <a:lnTo>
                  <a:pt x="93" y="55"/>
                </a:lnTo>
                <a:lnTo>
                  <a:pt x="88" y="57"/>
                </a:lnTo>
                <a:lnTo>
                  <a:pt x="84" y="55"/>
                </a:lnTo>
                <a:lnTo>
                  <a:pt x="79" y="51"/>
                </a:lnTo>
                <a:lnTo>
                  <a:pt x="75" y="44"/>
                </a:lnTo>
                <a:lnTo>
                  <a:pt x="73" y="40"/>
                </a:lnTo>
                <a:lnTo>
                  <a:pt x="75" y="34"/>
                </a:lnTo>
                <a:lnTo>
                  <a:pt x="75" y="27"/>
                </a:lnTo>
                <a:lnTo>
                  <a:pt x="77" y="23"/>
                </a:lnTo>
                <a:lnTo>
                  <a:pt x="82" y="19"/>
                </a:lnTo>
                <a:lnTo>
                  <a:pt x="86" y="17"/>
                </a:lnTo>
                <a:lnTo>
                  <a:pt x="91" y="15"/>
                </a:lnTo>
                <a:lnTo>
                  <a:pt x="95" y="15"/>
                </a:lnTo>
                <a:lnTo>
                  <a:pt x="99" y="1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4" name="Google Shape;314;p14"/>
          <p:cNvSpPr/>
          <p:nvPr/>
        </p:nvSpPr>
        <p:spPr>
          <a:xfrm>
            <a:off x="7148513" y="3146425"/>
            <a:ext cx="112712" cy="195263"/>
          </a:xfrm>
          <a:custGeom>
            <a:rect b="b" l="l" r="r" t="t"/>
            <a:pathLst>
              <a:path extrusionOk="0" h="123" w="71">
                <a:moveTo>
                  <a:pt x="15" y="19"/>
                </a:moveTo>
                <a:lnTo>
                  <a:pt x="44" y="19"/>
                </a:lnTo>
                <a:lnTo>
                  <a:pt x="46" y="17"/>
                </a:lnTo>
                <a:lnTo>
                  <a:pt x="48" y="17"/>
                </a:lnTo>
                <a:lnTo>
                  <a:pt x="15" y="99"/>
                </a:lnTo>
                <a:lnTo>
                  <a:pt x="13" y="104"/>
                </a:lnTo>
                <a:lnTo>
                  <a:pt x="11" y="106"/>
                </a:lnTo>
                <a:lnTo>
                  <a:pt x="11" y="110"/>
                </a:lnTo>
                <a:lnTo>
                  <a:pt x="8" y="112"/>
                </a:lnTo>
                <a:lnTo>
                  <a:pt x="11" y="116"/>
                </a:lnTo>
                <a:lnTo>
                  <a:pt x="11" y="118"/>
                </a:lnTo>
                <a:lnTo>
                  <a:pt x="15" y="121"/>
                </a:lnTo>
                <a:lnTo>
                  <a:pt x="17" y="123"/>
                </a:lnTo>
                <a:lnTo>
                  <a:pt x="22" y="121"/>
                </a:lnTo>
                <a:lnTo>
                  <a:pt x="26" y="118"/>
                </a:lnTo>
                <a:lnTo>
                  <a:pt x="26" y="116"/>
                </a:lnTo>
                <a:lnTo>
                  <a:pt x="28" y="112"/>
                </a:lnTo>
                <a:lnTo>
                  <a:pt x="28" y="108"/>
                </a:lnTo>
                <a:lnTo>
                  <a:pt x="28" y="104"/>
                </a:lnTo>
                <a:lnTo>
                  <a:pt x="31" y="99"/>
                </a:lnTo>
                <a:lnTo>
                  <a:pt x="33" y="93"/>
                </a:lnTo>
                <a:lnTo>
                  <a:pt x="35" y="87"/>
                </a:lnTo>
                <a:lnTo>
                  <a:pt x="40" y="80"/>
                </a:lnTo>
                <a:lnTo>
                  <a:pt x="42" y="72"/>
                </a:lnTo>
                <a:lnTo>
                  <a:pt x="46" y="65"/>
                </a:lnTo>
                <a:lnTo>
                  <a:pt x="48" y="55"/>
                </a:lnTo>
                <a:lnTo>
                  <a:pt x="53" y="46"/>
                </a:lnTo>
                <a:lnTo>
                  <a:pt x="57" y="40"/>
                </a:lnTo>
                <a:lnTo>
                  <a:pt x="59" y="34"/>
                </a:lnTo>
                <a:lnTo>
                  <a:pt x="62" y="27"/>
                </a:lnTo>
                <a:lnTo>
                  <a:pt x="64" y="21"/>
                </a:lnTo>
                <a:lnTo>
                  <a:pt x="66" y="17"/>
                </a:lnTo>
                <a:lnTo>
                  <a:pt x="68" y="15"/>
                </a:lnTo>
                <a:lnTo>
                  <a:pt x="68" y="12"/>
                </a:lnTo>
                <a:lnTo>
                  <a:pt x="71" y="10"/>
                </a:lnTo>
                <a:lnTo>
                  <a:pt x="71" y="8"/>
                </a:lnTo>
                <a:lnTo>
                  <a:pt x="71" y="6"/>
                </a:lnTo>
                <a:lnTo>
                  <a:pt x="71" y="2"/>
                </a:lnTo>
                <a:lnTo>
                  <a:pt x="68" y="2"/>
                </a:lnTo>
                <a:lnTo>
                  <a:pt x="66" y="0"/>
                </a:lnTo>
                <a:lnTo>
                  <a:pt x="62" y="0"/>
                </a:lnTo>
                <a:lnTo>
                  <a:pt x="59" y="0"/>
                </a:lnTo>
                <a:lnTo>
                  <a:pt x="57" y="2"/>
                </a:lnTo>
                <a:lnTo>
                  <a:pt x="57" y="4"/>
                </a:lnTo>
                <a:lnTo>
                  <a:pt x="55" y="4"/>
                </a:lnTo>
                <a:lnTo>
                  <a:pt x="53" y="4"/>
                </a:lnTo>
                <a:lnTo>
                  <a:pt x="8" y="8"/>
                </a:lnTo>
                <a:lnTo>
                  <a:pt x="4" y="8"/>
                </a:lnTo>
                <a:lnTo>
                  <a:pt x="2" y="8"/>
                </a:lnTo>
                <a:lnTo>
                  <a:pt x="2" y="10"/>
                </a:lnTo>
                <a:lnTo>
                  <a:pt x="2" y="12"/>
                </a:lnTo>
                <a:lnTo>
                  <a:pt x="2" y="25"/>
                </a:lnTo>
                <a:lnTo>
                  <a:pt x="0" y="25"/>
                </a:lnTo>
                <a:lnTo>
                  <a:pt x="0" y="27"/>
                </a:lnTo>
                <a:lnTo>
                  <a:pt x="0" y="29"/>
                </a:lnTo>
                <a:lnTo>
                  <a:pt x="2" y="31"/>
                </a:lnTo>
                <a:lnTo>
                  <a:pt x="2" y="34"/>
                </a:lnTo>
                <a:lnTo>
                  <a:pt x="6" y="34"/>
                </a:lnTo>
                <a:lnTo>
                  <a:pt x="11" y="34"/>
                </a:lnTo>
                <a:lnTo>
                  <a:pt x="13" y="34"/>
                </a:lnTo>
                <a:lnTo>
                  <a:pt x="15" y="29"/>
                </a:lnTo>
                <a:lnTo>
                  <a:pt x="15" y="27"/>
                </a:lnTo>
                <a:lnTo>
                  <a:pt x="15" y="25"/>
                </a:lnTo>
                <a:lnTo>
                  <a:pt x="15" y="19"/>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5" name="Google Shape;315;p14"/>
          <p:cNvSpPr/>
          <p:nvPr/>
        </p:nvSpPr>
        <p:spPr>
          <a:xfrm>
            <a:off x="7256463" y="3152775"/>
            <a:ext cx="138112" cy="185738"/>
          </a:xfrm>
          <a:custGeom>
            <a:rect b="b" l="l" r="r" t="t"/>
            <a:pathLst>
              <a:path extrusionOk="0" h="117" w="87">
                <a:moveTo>
                  <a:pt x="54" y="0"/>
                </a:moveTo>
                <a:lnTo>
                  <a:pt x="45" y="0"/>
                </a:lnTo>
                <a:lnTo>
                  <a:pt x="36" y="4"/>
                </a:lnTo>
                <a:lnTo>
                  <a:pt x="27" y="8"/>
                </a:lnTo>
                <a:lnTo>
                  <a:pt x="20" y="15"/>
                </a:lnTo>
                <a:lnTo>
                  <a:pt x="11" y="25"/>
                </a:lnTo>
                <a:lnTo>
                  <a:pt x="7" y="38"/>
                </a:lnTo>
                <a:lnTo>
                  <a:pt x="3" y="55"/>
                </a:lnTo>
                <a:lnTo>
                  <a:pt x="0" y="76"/>
                </a:lnTo>
                <a:lnTo>
                  <a:pt x="0" y="85"/>
                </a:lnTo>
                <a:lnTo>
                  <a:pt x="3" y="95"/>
                </a:lnTo>
                <a:lnTo>
                  <a:pt x="7" y="102"/>
                </a:lnTo>
                <a:lnTo>
                  <a:pt x="11" y="108"/>
                </a:lnTo>
                <a:lnTo>
                  <a:pt x="16" y="112"/>
                </a:lnTo>
                <a:lnTo>
                  <a:pt x="20" y="114"/>
                </a:lnTo>
                <a:lnTo>
                  <a:pt x="27" y="117"/>
                </a:lnTo>
                <a:lnTo>
                  <a:pt x="34" y="117"/>
                </a:lnTo>
                <a:lnTo>
                  <a:pt x="40" y="117"/>
                </a:lnTo>
                <a:lnTo>
                  <a:pt x="47" y="114"/>
                </a:lnTo>
                <a:lnTo>
                  <a:pt x="56" y="108"/>
                </a:lnTo>
                <a:lnTo>
                  <a:pt x="65" y="102"/>
                </a:lnTo>
                <a:lnTo>
                  <a:pt x="74" y="91"/>
                </a:lnTo>
                <a:lnTo>
                  <a:pt x="80" y="76"/>
                </a:lnTo>
                <a:lnTo>
                  <a:pt x="85" y="61"/>
                </a:lnTo>
                <a:lnTo>
                  <a:pt x="87" y="40"/>
                </a:lnTo>
                <a:lnTo>
                  <a:pt x="85" y="30"/>
                </a:lnTo>
                <a:lnTo>
                  <a:pt x="83" y="21"/>
                </a:lnTo>
                <a:lnTo>
                  <a:pt x="78" y="13"/>
                </a:lnTo>
                <a:lnTo>
                  <a:pt x="74" y="8"/>
                </a:lnTo>
                <a:lnTo>
                  <a:pt x="67" y="4"/>
                </a:lnTo>
                <a:lnTo>
                  <a:pt x="63" y="2"/>
                </a:lnTo>
                <a:lnTo>
                  <a:pt x="58" y="0"/>
                </a:lnTo>
                <a:lnTo>
                  <a:pt x="54" y="0"/>
                </a:lnTo>
                <a:close/>
                <a:moveTo>
                  <a:pt x="54" y="13"/>
                </a:moveTo>
                <a:lnTo>
                  <a:pt x="56" y="15"/>
                </a:lnTo>
                <a:lnTo>
                  <a:pt x="60" y="15"/>
                </a:lnTo>
                <a:lnTo>
                  <a:pt x="63" y="17"/>
                </a:lnTo>
                <a:lnTo>
                  <a:pt x="65" y="21"/>
                </a:lnTo>
                <a:lnTo>
                  <a:pt x="67" y="23"/>
                </a:lnTo>
                <a:lnTo>
                  <a:pt x="67" y="30"/>
                </a:lnTo>
                <a:lnTo>
                  <a:pt x="69" y="34"/>
                </a:lnTo>
                <a:lnTo>
                  <a:pt x="69" y="40"/>
                </a:lnTo>
                <a:lnTo>
                  <a:pt x="69" y="57"/>
                </a:lnTo>
                <a:lnTo>
                  <a:pt x="67" y="70"/>
                </a:lnTo>
                <a:lnTo>
                  <a:pt x="60" y="80"/>
                </a:lnTo>
                <a:lnTo>
                  <a:pt x="56" y="89"/>
                </a:lnTo>
                <a:lnTo>
                  <a:pt x="51" y="95"/>
                </a:lnTo>
                <a:lnTo>
                  <a:pt x="45" y="100"/>
                </a:lnTo>
                <a:lnTo>
                  <a:pt x="38" y="102"/>
                </a:lnTo>
                <a:lnTo>
                  <a:pt x="34" y="102"/>
                </a:lnTo>
                <a:lnTo>
                  <a:pt x="29" y="102"/>
                </a:lnTo>
                <a:lnTo>
                  <a:pt x="27" y="102"/>
                </a:lnTo>
                <a:lnTo>
                  <a:pt x="25" y="100"/>
                </a:lnTo>
                <a:lnTo>
                  <a:pt x="23" y="95"/>
                </a:lnTo>
                <a:lnTo>
                  <a:pt x="20" y="93"/>
                </a:lnTo>
                <a:lnTo>
                  <a:pt x="18" y="87"/>
                </a:lnTo>
                <a:lnTo>
                  <a:pt x="18" y="80"/>
                </a:lnTo>
                <a:lnTo>
                  <a:pt x="18" y="74"/>
                </a:lnTo>
                <a:lnTo>
                  <a:pt x="18" y="59"/>
                </a:lnTo>
                <a:lnTo>
                  <a:pt x="20" y="47"/>
                </a:lnTo>
                <a:lnTo>
                  <a:pt x="25" y="36"/>
                </a:lnTo>
                <a:lnTo>
                  <a:pt x="29" y="27"/>
                </a:lnTo>
                <a:lnTo>
                  <a:pt x="34" y="21"/>
                </a:lnTo>
                <a:lnTo>
                  <a:pt x="40" y="17"/>
                </a:lnTo>
                <a:lnTo>
                  <a:pt x="47" y="15"/>
                </a:lnTo>
                <a:lnTo>
                  <a:pt x="54" y="13"/>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6" name="Google Shape;316;p14"/>
          <p:cNvSpPr/>
          <p:nvPr/>
        </p:nvSpPr>
        <p:spPr>
          <a:xfrm>
            <a:off x="4387850" y="3648075"/>
            <a:ext cx="115888" cy="184150"/>
          </a:xfrm>
          <a:custGeom>
            <a:rect b="b" l="l" r="r" t="t"/>
            <a:pathLst>
              <a:path extrusionOk="0" h="116" w="73">
                <a:moveTo>
                  <a:pt x="73" y="106"/>
                </a:moveTo>
                <a:lnTo>
                  <a:pt x="71" y="97"/>
                </a:lnTo>
                <a:lnTo>
                  <a:pt x="71" y="93"/>
                </a:lnTo>
                <a:lnTo>
                  <a:pt x="69" y="91"/>
                </a:lnTo>
                <a:lnTo>
                  <a:pt x="64" y="89"/>
                </a:lnTo>
                <a:lnTo>
                  <a:pt x="60" y="91"/>
                </a:lnTo>
                <a:lnTo>
                  <a:pt x="58" y="93"/>
                </a:lnTo>
                <a:lnTo>
                  <a:pt x="56" y="95"/>
                </a:lnTo>
                <a:lnTo>
                  <a:pt x="56" y="101"/>
                </a:lnTo>
                <a:lnTo>
                  <a:pt x="22" y="101"/>
                </a:lnTo>
                <a:lnTo>
                  <a:pt x="25" y="95"/>
                </a:lnTo>
                <a:lnTo>
                  <a:pt x="27" y="89"/>
                </a:lnTo>
                <a:lnTo>
                  <a:pt x="29" y="84"/>
                </a:lnTo>
                <a:lnTo>
                  <a:pt x="33" y="78"/>
                </a:lnTo>
                <a:lnTo>
                  <a:pt x="38" y="76"/>
                </a:lnTo>
                <a:lnTo>
                  <a:pt x="42" y="72"/>
                </a:lnTo>
                <a:lnTo>
                  <a:pt x="47" y="67"/>
                </a:lnTo>
                <a:lnTo>
                  <a:pt x="49" y="63"/>
                </a:lnTo>
                <a:lnTo>
                  <a:pt x="53" y="61"/>
                </a:lnTo>
                <a:lnTo>
                  <a:pt x="56" y="57"/>
                </a:lnTo>
                <a:lnTo>
                  <a:pt x="60" y="55"/>
                </a:lnTo>
                <a:lnTo>
                  <a:pt x="62" y="51"/>
                </a:lnTo>
                <a:lnTo>
                  <a:pt x="64" y="44"/>
                </a:lnTo>
                <a:lnTo>
                  <a:pt x="67" y="40"/>
                </a:lnTo>
                <a:lnTo>
                  <a:pt x="69" y="34"/>
                </a:lnTo>
                <a:lnTo>
                  <a:pt x="69" y="25"/>
                </a:lnTo>
                <a:lnTo>
                  <a:pt x="69" y="19"/>
                </a:lnTo>
                <a:lnTo>
                  <a:pt x="67" y="14"/>
                </a:lnTo>
                <a:lnTo>
                  <a:pt x="64" y="10"/>
                </a:lnTo>
                <a:lnTo>
                  <a:pt x="62" y="6"/>
                </a:lnTo>
                <a:lnTo>
                  <a:pt x="58" y="4"/>
                </a:lnTo>
                <a:lnTo>
                  <a:pt x="53" y="2"/>
                </a:lnTo>
                <a:lnTo>
                  <a:pt x="49" y="0"/>
                </a:lnTo>
                <a:lnTo>
                  <a:pt x="42" y="0"/>
                </a:lnTo>
                <a:lnTo>
                  <a:pt x="36" y="0"/>
                </a:lnTo>
                <a:lnTo>
                  <a:pt x="29" y="0"/>
                </a:lnTo>
                <a:lnTo>
                  <a:pt x="25" y="2"/>
                </a:lnTo>
                <a:lnTo>
                  <a:pt x="18" y="6"/>
                </a:lnTo>
                <a:lnTo>
                  <a:pt x="13" y="8"/>
                </a:lnTo>
                <a:lnTo>
                  <a:pt x="11" y="12"/>
                </a:lnTo>
                <a:lnTo>
                  <a:pt x="7" y="17"/>
                </a:lnTo>
                <a:lnTo>
                  <a:pt x="5" y="21"/>
                </a:lnTo>
                <a:lnTo>
                  <a:pt x="2" y="21"/>
                </a:lnTo>
                <a:lnTo>
                  <a:pt x="2" y="23"/>
                </a:lnTo>
                <a:lnTo>
                  <a:pt x="2" y="25"/>
                </a:lnTo>
                <a:lnTo>
                  <a:pt x="0" y="29"/>
                </a:lnTo>
                <a:lnTo>
                  <a:pt x="2" y="31"/>
                </a:lnTo>
                <a:lnTo>
                  <a:pt x="2" y="36"/>
                </a:lnTo>
                <a:lnTo>
                  <a:pt x="5" y="38"/>
                </a:lnTo>
                <a:lnTo>
                  <a:pt x="9" y="38"/>
                </a:lnTo>
                <a:lnTo>
                  <a:pt x="13" y="38"/>
                </a:lnTo>
                <a:lnTo>
                  <a:pt x="16" y="36"/>
                </a:lnTo>
                <a:lnTo>
                  <a:pt x="18" y="34"/>
                </a:lnTo>
                <a:lnTo>
                  <a:pt x="20" y="31"/>
                </a:lnTo>
                <a:lnTo>
                  <a:pt x="20" y="29"/>
                </a:lnTo>
                <a:lnTo>
                  <a:pt x="20" y="27"/>
                </a:lnTo>
                <a:lnTo>
                  <a:pt x="20" y="25"/>
                </a:lnTo>
                <a:lnTo>
                  <a:pt x="22" y="23"/>
                </a:lnTo>
                <a:lnTo>
                  <a:pt x="22" y="21"/>
                </a:lnTo>
                <a:lnTo>
                  <a:pt x="25" y="19"/>
                </a:lnTo>
                <a:lnTo>
                  <a:pt x="27" y="17"/>
                </a:lnTo>
                <a:lnTo>
                  <a:pt x="29" y="14"/>
                </a:lnTo>
                <a:lnTo>
                  <a:pt x="33" y="12"/>
                </a:lnTo>
                <a:lnTo>
                  <a:pt x="38" y="12"/>
                </a:lnTo>
                <a:lnTo>
                  <a:pt x="42" y="12"/>
                </a:lnTo>
                <a:lnTo>
                  <a:pt x="47" y="12"/>
                </a:lnTo>
                <a:lnTo>
                  <a:pt x="49" y="14"/>
                </a:lnTo>
                <a:lnTo>
                  <a:pt x="53" y="19"/>
                </a:lnTo>
                <a:lnTo>
                  <a:pt x="53" y="25"/>
                </a:lnTo>
                <a:lnTo>
                  <a:pt x="53" y="29"/>
                </a:lnTo>
                <a:lnTo>
                  <a:pt x="53" y="34"/>
                </a:lnTo>
                <a:lnTo>
                  <a:pt x="51" y="38"/>
                </a:lnTo>
                <a:lnTo>
                  <a:pt x="51" y="40"/>
                </a:lnTo>
                <a:lnTo>
                  <a:pt x="49" y="44"/>
                </a:lnTo>
                <a:lnTo>
                  <a:pt x="47" y="46"/>
                </a:lnTo>
                <a:lnTo>
                  <a:pt x="45" y="51"/>
                </a:lnTo>
                <a:lnTo>
                  <a:pt x="42" y="53"/>
                </a:lnTo>
                <a:lnTo>
                  <a:pt x="38" y="57"/>
                </a:lnTo>
                <a:lnTo>
                  <a:pt x="33" y="59"/>
                </a:lnTo>
                <a:lnTo>
                  <a:pt x="29" y="63"/>
                </a:lnTo>
                <a:lnTo>
                  <a:pt x="27" y="65"/>
                </a:lnTo>
                <a:lnTo>
                  <a:pt x="22" y="70"/>
                </a:lnTo>
                <a:lnTo>
                  <a:pt x="18" y="74"/>
                </a:lnTo>
                <a:lnTo>
                  <a:pt x="13" y="80"/>
                </a:lnTo>
                <a:lnTo>
                  <a:pt x="9" y="87"/>
                </a:lnTo>
                <a:lnTo>
                  <a:pt x="9" y="89"/>
                </a:lnTo>
                <a:lnTo>
                  <a:pt x="7" y="93"/>
                </a:lnTo>
                <a:lnTo>
                  <a:pt x="5" y="95"/>
                </a:lnTo>
                <a:lnTo>
                  <a:pt x="2" y="99"/>
                </a:lnTo>
                <a:lnTo>
                  <a:pt x="2" y="101"/>
                </a:lnTo>
                <a:lnTo>
                  <a:pt x="0" y="106"/>
                </a:lnTo>
                <a:lnTo>
                  <a:pt x="0" y="108"/>
                </a:lnTo>
                <a:lnTo>
                  <a:pt x="0" y="112"/>
                </a:lnTo>
                <a:lnTo>
                  <a:pt x="0" y="114"/>
                </a:lnTo>
                <a:lnTo>
                  <a:pt x="2" y="114"/>
                </a:lnTo>
                <a:lnTo>
                  <a:pt x="2" y="116"/>
                </a:lnTo>
                <a:lnTo>
                  <a:pt x="7" y="116"/>
                </a:lnTo>
                <a:lnTo>
                  <a:pt x="9" y="116"/>
                </a:lnTo>
                <a:lnTo>
                  <a:pt x="11" y="116"/>
                </a:lnTo>
                <a:lnTo>
                  <a:pt x="13" y="114"/>
                </a:lnTo>
                <a:lnTo>
                  <a:pt x="16" y="114"/>
                </a:lnTo>
                <a:lnTo>
                  <a:pt x="67" y="114"/>
                </a:lnTo>
                <a:lnTo>
                  <a:pt x="69" y="114"/>
                </a:lnTo>
                <a:lnTo>
                  <a:pt x="71" y="112"/>
                </a:lnTo>
                <a:lnTo>
                  <a:pt x="73" y="108"/>
                </a:lnTo>
                <a:lnTo>
                  <a:pt x="73"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7" name="Google Shape;317;p14"/>
          <p:cNvSpPr/>
          <p:nvPr/>
        </p:nvSpPr>
        <p:spPr>
          <a:xfrm>
            <a:off x="4514850" y="3648075"/>
            <a:ext cx="115888" cy="184150"/>
          </a:xfrm>
          <a:custGeom>
            <a:rect b="b" l="l" r="r" t="t"/>
            <a:pathLst>
              <a:path extrusionOk="0" h="116" w="73">
                <a:moveTo>
                  <a:pt x="73" y="106"/>
                </a:moveTo>
                <a:lnTo>
                  <a:pt x="73" y="97"/>
                </a:lnTo>
                <a:lnTo>
                  <a:pt x="71" y="93"/>
                </a:lnTo>
                <a:lnTo>
                  <a:pt x="71" y="91"/>
                </a:lnTo>
                <a:lnTo>
                  <a:pt x="67" y="89"/>
                </a:lnTo>
                <a:lnTo>
                  <a:pt x="62" y="91"/>
                </a:lnTo>
                <a:lnTo>
                  <a:pt x="60" y="93"/>
                </a:lnTo>
                <a:lnTo>
                  <a:pt x="58" y="95"/>
                </a:lnTo>
                <a:lnTo>
                  <a:pt x="58" y="101"/>
                </a:lnTo>
                <a:lnTo>
                  <a:pt x="22" y="101"/>
                </a:lnTo>
                <a:lnTo>
                  <a:pt x="27" y="95"/>
                </a:lnTo>
                <a:lnTo>
                  <a:pt x="29" y="89"/>
                </a:lnTo>
                <a:lnTo>
                  <a:pt x="31" y="84"/>
                </a:lnTo>
                <a:lnTo>
                  <a:pt x="36" y="78"/>
                </a:lnTo>
                <a:lnTo>
                  <a:pt x="40" y="76"/>
                </a:lnTo>
                <a:lnTo>
                  <a:pt x="44" y="72"/>
                </a:lnTo>
                <a:lnTo>
                  <a:pt x="47" y="67"/>
                </a:lnTo>
                <a:lnTo>
                  <a:pt x="51" y="63"/>
                </a:lnTo>
                <a:lnTo>
                  <a:pt x="56" y="61"/>
                </a:lnTo>
                <a:lnTo>
                  <a:pt x="58" y="57"/>
                </a:lnTo>
                <a:lnTo>
                  <a:pt x="62" y="55"/>
                </a:lnTo>
                <a:lnTo>
                  <a:pt x="64" y="51"/>
                </a:lnTo>
                <a:lnTo>
                  <a:pt x="67" y="44"/>
                </a:lnTo>
                <a:lnTo>
                  <a:pt x="69" y="40"/>
                </a:lnTo>
                <a:lnTo>
                  <a:pt x="71" y="34"/>
                </a:lnTo>
                <a:lnTo>
                  <a:pt x="71" y="25"/>
                </a:lnTo>
                <a:lnTo>
                  <a:pt x="71" y="19"/>
                </a:lnTo>
                <a:lnTo>
                  <a:pt x="69" y="14"/>
                </a:lnTo>
                <a:lnTo>
                  <a:pt x="67" y="10"/>
                </a:lnTo>
                <a:lnTo>
                  <a:pt x="62" y="6"/>
                </a:lnTo>
                <a:lnTo>
                  <a:pt x="60" y="4"/>
                </a:lnTo>
                <a:lnTo>
                  <a:pt x="56" y="2"/>
                </a:lnTo>
                <a:lnTo>
                  <a:pt x="51" y="0"/>
                </a:lnTo>
                <a:lnTo>
                  <a:pt x="44" y="0"/>
                </a:lnTo>
                <a:lnTo>
                  <a:pt x="38" y="0"/>
                </a:lnTo>
                <a:lnTo>
                  <a:pt x="31" y="0"/>
                </a:lnTo>
                <a:lnTo>
                  <a:pt x="24" y="2"/>
                </a:lnTo>
                <a:lnTo>
                  <a:pt x="20" y="6"/>
                </a:lnTo>
                <a:lnTo>
                  <a:pt x="16" y="8"/>
                </a:lnTo>
                <a:lnTo>
                  <a:pt x="11" y="12"/>
                </a:lnTo>
                <a:lnTo>
                  <a:pt x="9" y="17"/>
                </a:lnTo>
                <a:lnTo>
                  <a:pt x="7" y="21"/>
                </a:lnTo>
                <a:lnTo>
                  <a:pt x="4" y="21"/>
                </a:lnTo>
                <a:lnTo>
                  <a:pt x="2" y="23"/>
                </a:lnTo>
                <a:lnTo>
                  <a:pt x="2" y="25"/>
                </a:lnTo>
                <a:lnTo>
                  <a:pt x="2" y="29"/>
                </a:lnTo>
                <a:lnTo>
                  <a:pt x="2" y="31"/>
                </a:lnTo>
                <a:lnTo>
                  <a:pt x="4" y="36"/>
                </a:lnTo>
                <a:lnTo>
                  <a:pt x="7" y="38"/>
                </a:lnTo>
                <a:lnTo>
                  <a:pt x="11" y="38"/>
                </a:lnTo>
                <a:lnTo>
                  <a:pt x="16" y="38"/>
                </a:lnTo>
                <a:lnTo>
                  <a:pt x="18" y="36"/>
                </a:lnTo>
                <a:lnTo>
                  <a:pt x="20" y="34"/>
                </a:lnTo>
                <a:lnTo>
                  <a:pt x="22" y="31"/>
                </a:lnTo>
                <a:lnTo>
                  <a:pt x="22" y="29"/>
                </a:lnTo>
                <a:lnTo>
                  <a:pt x="22" y="27"/>
                </a:lnTo>
                <a:lnTo>
                  <a:pt x="22" y="25"/>
                </a:lnTo>
                <a:lnTo>
                  <a:pt x="22" y="23"/>
                </a:lnTo>
                <a:lnTo>
                  <a:pt x="24" y="21"/>
                </a:lnTo>
                <a:lnTo>
                  <a:pt x="27" y="19"/>
                </a:lnTo>
                <a:lnTo>
                  <a:pt x="29" y="17"/>
                </a:lnTo>
                <a:lnTo>
                  <a:pt x="31" y="14"/>
                </a:lnTo>
                <a:lnTo>
                  <a:pt x="36" y="12"/>
                </a:lnTo>
                <a:lnTo>
                  <a:pt x="38" y="12"/>
                </a:lnTo>
                <a:lnTo>
                  <a:pt x="44" y="12"/>
                </a:lnTo>
                <a:lnTo>
                  <a:pt x="49" y="12"/>
                </a:lnTo>
                <a:lnTo>
                  <a:pt x="51" y="14"/>
                </a:lnTo>
                <a:lnTo>
                  <a:pt x="53" y="19"/>
                </a:lnTo>
                <a:lnTo>
                  <a:pt x="53" y="25"/>
                </a:lnTo>
                <a:lnTo>
                  <a:pt x="53" y="29"/>
                </a:lnTo>
                <a:lnTo>
                  <a:pt x="53" y="34"/>
                </a:lnTo>
                <a:lnTo>
                  <a:pt x="53" y="38"/>
                </a:lnTo>
                <a:lnTo>
                  <a:pt x="51" y="40"/>
                </a:lnTo>
                <a:lnTo>
                  <a:pt x="51" y="44"/>
                </a:lnTo>
                <a:lnTo>
                  <a:pt x="49" y="46"/>
                </a:lnTo>
                <a:lnTo>
                  <a:pt x="44" y="51"/>
                </a:lnTo>
                <a:lnTo>
                  <a:pt x="42" y="53"/>
                </a:lnTo>
                <a:lnTo>
                  <a:pt x="40" y="57"/>
                </a:lnTo>
                <a:lnTo>
                  <a:pt x="36" y="59"/>
                </a:lnTo>
                <a:lnTo>
                  <a:pt x="31" y="63"/>
                </a:lnTo>
                <a:lnTo>
                  <a:pt x="29" y="65"/>
                </a:lnTo>
                <a:lnTo>
                  <a:pt x="24" y="70"/>
                </a:lnTo>
                <a:lnTo>
                  <a:pt x="20" y="74"/>
                </a:lnTo>
                <a:lnTo>
                  <a:pt x="16" y="80"/>
                </a:lnTo>
                <a:lnTo>
                  <a:pt x="11" y="87"/>
                </a:lnTo>
                <a:lnTo>
                  <a:pt x="9" y="89"/>
                </a:lnTo>
                <a:lnTo>
                  <a:pt x="9" y="93"/>
                </a:lnTo>
                <a:lnTo>
                  <a:pt x="7" y="95"/>
                </a:lnTo>
                <a:lnTo>
                  <a:pt x="4" y="99"/>
                </a:lnTo>
                <a:lnTo>
                  <a:pt x="2" y="101"/>
                </a:lnTo>
                <a:lnTo>
                  <a:pt x="2" y="106"/>
                </a:lnTo>
                <a:lnTo>
                  <a:pt x="0" y="108"/>
                </a:lnTo>
                <a:lnTo>
                  <a:pt x="0" y="112"/>
                </a:lnTo>
                <a:lnTo>
                  <a:pt x="2" y="114"/>
                </a:lnTo>
                <a:lnTo>
                  <a:pt x="4" y="116"/>
                </a:lnTo>
                <a:lnTo>
                  <a:pt x="9" y="116"/>
                </a:lnTo>
                <a:lnTo>
                  <a:pt x="11" y="116"/>
                </a:lnTo>
                <a:lnTo>
                  <a:pt x="13" y="116"/>
                </a:lnTo>
                <a:lnTo>
                  <a:pt x="16" y="114"/>
                </a:lnTo>
                <a:lnTo>
                  <a:pt x="71" y="114"/>
                </a:lnTo>
                <a:lnTo>
                  <a:pt x="73" y="112"/>
                </a:lnTo>
                <a:lnTo>
                  <a:pt x="73" y="108"/>
                </a:lnTo>
                <a:lnTo>
                  <a:pt x="73"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8" name="Google Shape;318;p14"/>
          <p:cNvSpPr/>
          <p:nvPr/>
        </p:nvSpPr>
        <p:spPr>
          <a:xfrm>
            <a:off x="4737100" y="3648075"/>
            <a:ext cx="123825" cy="184150"/>
          </a:xfrm>
          <a:custGeom>
            <a:rect b="b" l="l" r="r" t="t"/>
            <a:pathLst>
              <a:path extrusionOk="0" h="116" w="78">
                <a:moveTo>
                  <a:pt x="47" y="12"/>
                </a:moveTo>
                <a:lnTo>
                  <a:pt x="27" y="38"/>
                </a:lnTo>
                <a:lnTo>
                  <a:pt x="20" y="42"/>
                </a:lnTo>
                <a:lnTo>
                  <a:pt x="18" y="44"/>
                </a:lnTo>
                <a:lnTo>
                  <a:pt x="13" y="46"/>
                </a:lnTo>
                <a:lnTo>
                  <a:pt x="13" y="51"/>
                </a:lnTo>
                <a:lnTo>
                  <a:pt x="13" y="53"/>
                </a:lnTo>
                <a:lnTo>
                  <a:pt x="13" y="57"/>
                </a:lnTo>
                <a:lnTo>
                  <a:pt x="15" y="59"/>
                </a:lnTo>
                <a:lnTo>
                  <a:pt x="20" y="59"/>
                </a:lnTo>
                <a:lnTo>
                  <a:pt x="22" y="59"/>
                </a:lnTo>
                <a:lnTo>
                  <a:pt x="24" y="57"/>
                </a:lnTo>
                <a:lnTo>
                  <a:pt x="27" y="57"/>
                </a:lnTo>
                <a:lnTo>
                  <a:pt x="29" y="55"/>
                </a:lnTo>
                <a:lnTo>
                  <a:pt x="33" y="53"/>
                </a:lnTo>
                <a:lnTo>
                  <a:pt x="38" y="51"/>
                </a:lnTo>
                <a:lnTo>
                  <a:pt x="42" y="51"/>
                </a:lnTo>
                <a:lnTo>
                  <a:pt x="49" y="51"/>
                </a:lnTo>
                <a:lnTo>
                  <a:pt x="53" y="51"/>
                </a:lnTo>
                <a:lnTo>
                  <a:pt x="55" y="51"/>
                </a:lnTo>
                <a:lnTo>
                  <a:pt x="58" y="53"/>
                </a:lnTo>
                <a:lnTo>
                  <a:pt x="60" y="57"/>
                </a:lnTo>
                <a:lnTo>
                  <a:pt x="62" y="59"/>
                </a:lnTo>
                <a:lnTo>
                  <a:pt x="62" y="63"/>
                </a:lnTo>
                <a:lnTo>
                  <a:pt x="64" y="65"/>
                </a:lnTo>
                <a:lnTo>
                  <a:pt x="64" y="70"/>
                </a:lnTo>
                <a:lnTo>
                  <a:pt x="62" y="76"/>
                </a:lnTo>
                <a:lnTo>
                  <a:pt x="60" y="82"/>
                </a:lnTo>
                <a:lnTo>
                  <a:pt x="58" y="89"/>
                </a:lnTo>
                <a:lnTo>
                  <a:pt x="53" y="95"/>
                </a:lnTo>
                <a:lnTo>
                  <a:pt x="49" y="99"/>
                </a:lnTo>
                <a:lnTo>
                  <a:pt x="42" y="101"/>
                </a:lnTo>
                <a:lnTo>
                  <a:pt x="35" y="104"/>
                </a:lnTo>
                <a:lnTo>
                  <a:pt x="29" y="104"/>
                </a:lnTo>
                <a:lnTo>
                  <a:pt x="22" y="104"/>
                </a:lnTo>
                <a:lnTo>
                  <a:pt x="18" y="101"/>
                </a:lnTo>
                <a:lnTo>
                  <a:pt x="15" y="97"/>
                </a:lnTo>
                <a:lnTo>
                  <a:pt x="13" y="91"/>
                </a:lnTo>
                <a:lnTo>
                  <a:pt x="15" y="91"/>
                </a:lnTo>
                <a:lnTo>
                  <a:pt x="18" y="89"/>
                </a:lnTo>
                <a:lnTo>
                  <a:pt x="18" y="87"/>
                </a:lnTo>
                <a:lnTo>
                  <a:pt x="18" y="84"/>
                </a:lnTo>
                <a:lnTo>
                  <a:pt x="15" y="82"/>
                </a:lnTo>
                <a:lnTo>
                  <a:pt x="13" y="80"/>
                </a:lnTo>
                <a:lnTo>
                  <a:pt x="9" y="80"/>
                </a:lnTo>
                <a:lnTo>
                  <a:pt x="4" y="80"/>
                </a:lnTo>
                <a:lnTo>
                  <a:pt x="2" y="82"/>
                </a:lnTo>
                <a:lnTo>
                  <a:pt x="0" y="87"/>
                </a:lnTo>
                <a:lnTo>
                  <a:pt x="0" y="89"/>
                </a:lnTo>
                <a:lnTo>
                  <a:pt x="0" y="95"/>
                </a:lnTo>
                <a:lnTo>
                  <a:pt x="2" y="101"/>
                </a:lnTo>
                <a:lnTo>
                  <a:pt x="4" y="106"/>
                </a:lnTo>
                <a:lnTo>
                  <a:pt x="9" y="110"/>
                </a:lnTo>
                <a:lnTo>
                  <a:pt x="11" y="114"/>
                </a:lnTo>
                <a:lnTo>
                  <a:pt x="15" y="114"/>
                </a:lnTo>
                <a:lnTo>
                  <a:pt x="20" y="116"/>
                </a:lnTo>
                <a:lnTo>
                  <a:pt x="24" y="116"/>
                </a:lnTo>
                <a:lnTo>
                  <a:pt x="35" y="116"/>
                </a:lnTo>
                <a:lnTo>
                  <a:pt x="47" y="114"/>
                </a:lnTo>
                <a:lnTo>
                  <a:pt x="55" y="110"/>
                </a:lnTo>
                <a:lnTo>
                  <a:pt x="64" y="106"/>
                </a:lnTo>
                <a:lnTo>
                  <a:pt x="69" y="99"/>
                </a:lnTo>
                <a:lnTo>
                  <a:pt x="73" y="89"/>
                </a:lnTo>
                <a:lnTo>
                  <a:pt x="78" y="78"/>
                </a:lnTo>
                <a:lnTo>
                  <a:pt x="78" y="67"/>
                </a:lnTo>
                <a:lnTo>
                  <a:pt x="78" y="59"/>
                </a:lnTo>
                <a:lnTo>
                  <a:pt x="75" y="53"/>
                </a:lnTo>
                <a:lnTo>
                  <a:pt x="73" y="48"/>
                </a:lnTo>
                <a:lnTo>
                  <a:pt x="71" y="44"/>
                </a:lnTo>
                <a:lnTo>
                  <a:pt x="67" y="42"/>
                </a:lnTo>
                <a:lnTo>
                  <a:pt x="64" y="40"/>
                </a:lnTo>
                <a:lnTo>
                  <a:pt x="60" y="38"/>
                </a:lnTo>
                <a:lnTo>
                  <a:pt x="55" y="38"/>
                </a:lnTo>
                <a:lnTo>
                  <a:pt x="51" y="38"/>
                </a:lnTo>
                <a:lnTo>
                  <a:pt x="49" y="38"/>
                </a:lnTo>
                <a:lnTo>
                  <a:pt x="47" y="38"/>
                </a:lnTo>
                <a:lnTo>
                  <a:pt x="44" y="38"/>
                </a:lnTo>
                <a:lnTo>
                  <a:pt x="64" y="14"/>
                </a:lnTo>
                <a:lnTo>
                  <a:pt x="67" y="12"/>
                </a:lnTo>
                <a:lnTo>
                  <a:pt x="67" y="10"/>
                </a:lnTo>
                <a:lnTo>
                  <a:pt x="69" y="8"/>
                </a:lnTo>
                <a:lnTo>
                  <a:pt x="69" y="6"/>
                </a:lnTo>
                <a:lnTo>
                  <a:pt x="69" y="4"/>
                </a:lnTo>
                <a:lnTo>
                  <a:pt x="67" y="2"/>
                </a:lnTo>
                <a:lnTo>
                  <a:pt x="64" y="0"/>
                </a:lnTo>
                <a:lnTo>
                  <a:pt x="60" y="0"/>
                </a:lnTo>
                <a:lnTo>
                  <a:pt x="11" y="0"/>
                </a:lnTo>
                <a:lnTo>
                  <a:pt x="9" y="0"/>
                </a:lnTo>
                <a:lnTo>
                  <a:pt x="7" y="2"/>
                </a:lnTo>
                <a:lnTo>
                  <a:pt x="4" y="4"/>
                </a:lnTo>
                <a:lnTo>
                  <a:pt x="4" y="6"/>
                </a:lnTo>
                <a:lnTo>
                  <a:pt x="4" y="17"/>
                </a:lnTo>
                <a:lnTo>
                  <a:pt x="4" y="19"/>
                </a:lnTo>
                <a:lnTo>
                  <a:pt x="2" y="19"/>
                </a:lnTo>
                <a:lnTo>
                  <a:pt x="2" y="21"/>
                </a:lnTo>
                <a:lnTo>
                  <a:pt x="2" y="23"/>
                </a:lnTo>
                <a:lnTo>
                  <a:pt x="2" y="25"/>
                </a:lnTo>
                <a:lnTo>
                  <a:pt x="4" y="25"/>
                </a:lnTo>
                <a:lnTo>
                  <a:pt x="7" y="27"/>
                </a:lnTo>
                <a:lnTo>
                  <a:pt x="11" y="27"/>
                </a:lnTo>
                <a:lnTo>
                  <a:pt x="13" y="27"/>
                </a:lnTo>
                <a:lnTo>
                  <a:pt x="15" y="25"/>
                </a:lnTo>
                <a:lnTo>
                  <a:pt x="18" y="23"/>
                </a:lnTo>
                <a:lnTo>
                  <a:pt x="18" y="21"/>
                </a:lnTo>
                <a:lnTo>
                  <a:pt x="18" y="19"/>
                </a:lnTo>
                <a:lnTo>
                  <a:pt x="18" y="12"/>
                </a:lnTo>
                <a:lnTo>
                  <a:pt x="47"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19" name="Google Shape;319;p14"/>
          <p:cNvSpPr/>
          <p:nvPr/>
        </p:nvSpPr>
        <p:spPr>
          <a:xfrm>
            <a:off x="4875213" y="3648075"/>
            <a:ext cx="58737" cy="180975"/>
          </a:xfrm>
          <a:custGeom>
            <a:rect b="b" l="l" r="r" t="t"/>
            <a:pathLst>
              <a:path extrusionOk="0" h="114" w="37">
                <a:moveTo>
                  <a:pt x="19" y="25"/>
                </a:moveTo>
                <a:lnTo>
                  <a:pt x="19" y="104"/>
                </a:lnTo>
                <a:lnTo>
                  <a:pt x="19" y="106"/>
                </a:lnTo>
                <a:lnTo>
                  <a:pt x="17" y="106"/>
                </a:lnTo>
                <a:lnTo>
                  <a:pt x="17" y="108"/>
                </a:lnTo>
                <a:lnTo>
                  <a:pt x="17" y="110"/>
                </a:lnTo>
                <a:lnTo>
                  <a:pt x="17" y="112"/>
                </a:lnTo>
                <a:lnTo>
                  <a:pt x="19" y="114"/>
                </a:lnTo>
                <a:lnTo>
                  <a:pt x="24" y="114"/>
                </a:lnTo>
                <a:lnTo>
                  <a:pt x="26" y="114"/>
                </a:lnTo>
                <a:lnTo>
                  <a:pt x="33" y="114"/>
                </a:lnTo>
                <a:lnTo>
                  <a:pt x="35" y="112"/>
                </a:lnTo>
                <a:lnTo>
                  <a:pt x="37" y="110"/>
                </a:lnTo>
                <a:lnTo>
                  <a:pt x="37" y="108"/>
                </a:lnTo>
                <a:lnTo>
                  <a:pt x="37" y="106"/>
                </a:lnTo>
                <a:lnTo>
                  <a:pt x="37" y="104"/>
                </a:lnTo>
                <a:lnTo>
                  <a:pt x="37" y="10"/>
                </a:lnTo>
                <a:lnTo>
                  <a:pt x="37" y="8"/>
                </a:lnTo>
                <a:lnTo>
                  <a:pt x="37" y="6"/>
                </a:lnTo>
                <a:lnTo>
                  <a:pt x="37" y="4"/>
                </a:lnTo>
                <a:lnTo>
                  <a:pt x="37" y="2"/>
                </a:lnTo>
                <a:lnTo>
                  <a:pt x="35" y="0"/>
                </a:lnTo>
                <a:lnTo>
                  <a:pt x="33" y="0"/>
                </a:lnTo>
                <a:lnTo>
                  <a:pt x="31" y="0"/>
                </a:lnTo>
                <a:lnTo>
                  <a:pt x="28" y="0"/>
                </a:lnTo>
                <a:lnTo>
                  <a:pt x="26" y="2"/>
                </a:lnTo>
                <a:lnTo>
                  <a:pt x="24" y="4"/>
                </a:lnTo>
                <a:lnTo>
                  <a:pt x="8" y="19"/>
                </a:lnTo>
                <a:lnTo>
                  <a:pt x="6" y="19"/>
                </a:lnTo>
                <a:lnTo>
                  <a:pt x="4" y="21"/>
                </a:lnTo>
                <a:lnTo>
                  <a:pt x="2" y="23"/>
                </a:lnTo>
                <a:lnTo>
                  <a:pt x="0" y="27"/>
                </a:lnTo>
                <a:lnTo>
                  <a:pt x="2" y="29"/>
                </a:lnTo>
                <a:lnTo>
                  <a:pt x="2" y="34"/>
                </a:lnTo>
                <a:lnTo>
                  <a:pt x="4" y="36"/>
                </a:lnTo>
                <a:lnTo>
                  <a:pt x="8" y="36"/>
                </a:lnTo>
                <a:lnTo>
                  <a:pt x="11" y="36"/>
                </a:lnTo>
                <a:lnTo>
                  <a:pt x="13" y="34"/>
                </a:lnTo>
                <a:lnTo>
                  <a:pt x="15" y="34"/>
                </a:lnTo>
                <a:lnTo>
                  <a:pt x="15" y="31"/>
                </a:lnTo>
                <a:lnTo>
                  <a:pt x="19" y="2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0" name="Google Shape;320;p14"/>
          <p:cNvSpPr/>
          <p:nvPr/>
        </p:nvSpPr>
        <p:spPr>
          <a:xfrm>
            <a:off x="6623050" y="3648075"/>
            <a:ext cx="115888" cy="184150"/>
          </a:xfrm>
          <a:custGeom>
            <a:rect b="b" l="l" r="r" t="t"/>
            <a:pathLst>
              <a:path extrusionOk="0" h="116" w="73">
                <a:moveTo>
                  <a:pt x="73" y="106"/>
                </a:moveTo>
                <a:lnTo>
                  <a:pt x="73" y="97"/>
                </a:lnTo>
                <a:lnTo>
                  <a:pt x="71" y="93"/>
                </a:lnTo>
                <a:lnTo>
                  <a:pt x="69" y="91"/>
                </a:lnTo>
                <a:lnTo>
                  <a:pt x="66" y="89"/>
                </a:lnTo>
                <a:lnTo>
                  <a:pt x="62" y="91"/>
                </a:lnTo>
                <a:lnTo>
                  <a:pt x="60" y="93"/>
                </a:lnTo>
                <a:lnTo>
                  <a:pt x="57" y="95"/>
                </a:lnTo>
                <a:lnTo>
                  <a:pt x="57" y="101"/>
                </a:lnTo>
                <a:lnTo>
                  <a:pt x="22" y="101"/>
                </a:lnTo>
                <a:lnTo>
                  <a:pt x="24" y="95"/>
                </a:lnTo>
                <a:lnTo>
                  <a:pt x="29" y="89"/>
                </a:lnTo>
                <a:lnTo>
                  <a:pt x="31" y="84"/>
                </a:lnTo>
                <a:lnTo>
                  <a:pt x="35" y="78"/>
                </a:lnTo>
                <a:lnTo>
                  <a:pt x="40" y="76"/>
                </a:lnTo>
                <a:lnTo>
                  <a:pt x="42" y="72"/>
                </a:lnTo>
                <a:lnTo>
                  <a:pt x="46" y="67"/>
                </a:lnTo>
                <a:lnTo>
                  <a:pt x="51" y="63"/>
                </a:lnTo>
                <a:lnTo>
                  <a:pt x="55" y="61"/>
                </a:lnTo>
                <a:lnTo>
                  <a:pt x="57" y="57"/>
                </a:lnTo>
                <a:lnTo>
                  <a:pt x="60" y="55"/>
                </a:lnTo>
                <a:lnTo>
                  <a:pt x="64" y="51"/>
                </a:lnTo>
                <a:lnTo>
                  <a:pt x="66" y="44"/>
                </a:lnTo>
                <a:lnTo>
                  <a:pt x="69" y="40"/>
                </a:lnTo>
                <a:lnTo>
                  <a:pt x="69" y="34"/>
                </a:lnTo>
                <a:lnTo>
                  <a:pt x="71" y="25"/>
                </a:lnTo>
                <a:lnTo>
                  <a:pt x="69" y="19"/>
                </a:lnTo>
                <a:lnTo>
                  <a:pt x="69" y="14"/>
                </a:lnTo>
                <a:lnTo>
                  <a:pt x="66" y="10"/>
                </a:lnTo>
                <a:lnTo>
                  <a:pt x="62" y="6"/>
                </a:lnTo>
                <a:lnTo>
                  <a:pt x="57" y="4"/>
                </a:lnTo>
                <a:lnTo>
                  <a:pt x="53" y="2"/>
                </a:lnTo>
                <a:lnTo>
                  <a:pt x="49" y="0"/>
                </a:lnTo>
                <a:lnTo>
                  <a:pt x="42" y="0"/>
                </a:lnTo>
                <a:lnTo>
                  <a:pt x="35" y="0"/>
                </a:lnTo>
                <a:lnTo>
                  <a:pt x="31" y="0"/>
                </a:lnTo>
                <a:lnTo>
                  <a:pt x="24" y="2"/>
                </a:lnTo>
                <a:lnTo>
                  <a:pt x="20" y="6"/>
                </a:lnTo>
                <a:lnTo>
                  <a:pt x="15" y="8"/>
                </a:lnTo>
                <a:lnTo>
                  <a:pt x="11" y="12"/>
                </a:lnTo>
                <a:lnTo>
                  <a:pt x="9" y="17"/>
                </a:lnTo>
                <a:lnTo>
                  <a:pt x="6" y="21"/>
                </a:lnTo>
                <a:lnTo>
                  <a:pt x="4" y="21"/>
                </a:lnTo>
                <a:lnTo>
                  <a:pt x="2" y="23"/>
                </a:lnTo>
                <a:lnTo>
                  <a:pt x="2" y="25"/>
                </a:lnTo>
                <a:lnTo>
                  <a:pt x="0" y="29"/>
                </a:lnTo>
                <a:lnTo>
                  <a:pt x="2" y="31"/>
                </a:lnTo>
                <a:lnTo>
                  <a:pt x="4" y="36"/>
                </a:lnTo>
                <a:lnTo>
                  <a:pt x="6" y="38"/>
                </a:lnTo>
                <a:lnTo>
                  <a:pt x="11" y="38"/>
                </a:lnTo>
                <a:lnTo>
                  <a:pt x="13" y="38"/>
                </a:lnTo>
                <a:lnTo>
                  <a:pt x="17" y="36"/>
                </a:lnTo>
                <a:lnTo>
                  <a:pt x="20" y="34"/>
                </a:lnTo>
                <a:lnTo>
                  <a:pt x="20" y="31"/>
                </a:lnTo>
                <a:lnTo>
                  <a:pt x="20" y="29"/>
                </a:lnTo>
                <a:lnTo>
                  <a:pt x="20" y="27"/>
                </a:lnTo>
                <a:lnTo>
                  <a:pt x="20" y="25"/>
                </a:lnTo>
                <a:lnTo>
                  <a:pt x="22" y="23"/>
                </a:lnTo>
                <a:lnTo>
                  <a:pt x="24" y="21"/>
                </a:lnTo>
                <a:lnTo>
                  <a:pt x="26" y="19"/>
                </a:lnTo>
                <a:lnTo>
                  <a:pt x="29" y="17"/>
                </a:lnTo>
                <a:lnTo>
                  <a:pt x="31" y="14"/>
                </a:lnTo>
                <a:lnTo>
                  <a:pt x="33" y="12"/>
                </a:lnTo>
                <a:lnTo>
                  <a:pt x="37" y="12"/>
                </a:lnTo>
                <a:lnTo>
                  <a:pt x="42" y="12"/>
                </a:lnTo>
                <a:lnTo>
                  <a:pt x="46" y="12"/>
                </a:lnTo>
                <a:lnTo>
                  <a:pt x="51" y="14"/>
                </a:lnTo>
                <a:lnTo>
                  <a:pt x="53" y="19"/>
                </a:lnTo>
                <a:lnTo>
                  <a:pt x="53" y="25"/>
                </a:lnTo>
                <a:lnTo>
                  <a:pt x="53" y="29"/>
                </a:lnTo>
                <a:lnTo>
                  <a:pt x="53" y="34"/>
                </a:lnTo>
                <a:lnTo>
                  <a:pt x="53" y="38"/>
                </a:lnTo>
                <a:lnTo>
                  <a:pt x="51" y="40"/>
                </a:lnTo>
                <a:lnTo>
                  <a:pt x="51" y="44"/>
                </a:lnTo>
                <a:lnTo>
                  <a:pt x="46" y="46"/>
                </a:lnTo>
                <a:lnTo>
                  <a:pt x="44" y="51"/>
                </a:lnTo>
                <a:lnTo>
                  <a:pt x="42" y="53"/>
                </a:lnTo>
                <a:lnTo>
                  <a:pt x="37" y="57"/>
                </a:lnTo>
                <a:lnTo>
                  <a:pt x="35" y="59"/>
                </a:lnTo>
                <a:lnTo>
                  <a:pt x="31" y="63"/>
                </a:lnTo>
                <a:lnTo>
                  <a:pt x="26" y="65"/>
                </a:lnTo>
                <a:lnTo>
                  <a:pt x="24" y="70"/>
                </a:lnTo>
                <a:lnTo>
                  <a:pt x="20" y="74"/>
                </a:lnTo>
                <a:lnTo>
                  <a:pt x="15" y="80"/>
                </a:lnTo>
                <a:lnTo>
                  <a:pt x="11" y="87"/>
                </a:lnTo>
                <a:lnTo>
                  <a:pt x="9" y="89"/>
                </a:lnTo>
                <a:lnTo>
                  <a:pt x="6" y="93"/>
                </a:lnTo>
                <a:lnTo>
                  <a:pt x="6" y="95"/>
                </a:lnTo>
                <a:lnTo>
                  <a:pt x="4" y="99"/>
                </a:lnTo>
                <a:lnTo>
                  <a:pt x="2" y="101"/>
                </a:lnTo>
                <a:lnTo>
                  <a:pt x="2" y="106"/>
                </a:lnTo>
                <a:lnTo>
                  <a:pt x="0" y="108"/>
                </a:lnTo>
                <a:lnTo>
                  <a:pt x="0" y="112"/>
                </a:lnTo>
                <a:lnTo>
                  <a:pt x="0" y="114"/>
                </a:lnTo>
                <a:lnTo>
                  <a:pt x="2" y="114"/>
                </a:lnTo>
                <a:lnTo>
                  <a:pt x="4" y="116"/>
                </a:lnTo>
                <a:lnTo>
                  <a:pt x="6" y="116"/>
                </a:lnTo>
                <a:lnTo>
                  <a:pt x="11" y="116"/>
                </a:lnTo>
                <a:lnTo>
                  <a:pt x="13" y="116"/>
                </a:lnTo>
                <a:lnTo>
                  <a:pt x="15" y="114"/>
                </a:lnTo>
                <a:lnTo>
                  <a:pt x="69" y="114"/>
                </a:lnTo>
                <a:lnTo>
                  <a:pt x="71" y="114"/>
                </a:lnTo>
                <a:lnTo>
                  <a:pt x="73" y="112"/>
                </a:lnTo>
                <a:lnTo>
                  <a:pt x="73" y="108"/>
                </a:lnTo>
                <a:lnTo>
                  <a:pt x="73"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1" name="Google Shape;321;p14"/>
          <p:cNvSpPr/>
          <p:nvPr/>
        </p:nvSpPr>
        <p:spPr>
          <a:xfrm>
            <a:off x="6753225" y="3640138"/>
            <a:ext cx="260350" cy="195262"/>
          </a:xfrm>
          <a:custGeom>
            <a:rect b="b" l="l" r="r" t="t"/>
            <a:pathLst>
              <a:path extrusionOk="0" h="123" w="164">
                <a:moveTo>
                  <a:pt x="49" y="2"/>
                </a:moveTo>
                <a:lnTo>
                  <a:pt x="40" y="5"/>
                </a:lnTo>
                <a:lnTo>
                  <a:pt x="31" y="5"/>
                </a:lnTo>
                <a:lnTo>
                  <a:pt x="24" y="9"/>
                </a:lnTo>
                <a:lnTo>
                  <a:pt x="18" y="13"/>
                </a:lnTo>
                <a:lnTo>
                  <a:pt x="13" y="19"/>
                </a:lnTo>
                <a:lnTo>
                  <a:pt x="9" y="26"/>
                </a:lnTo>
                <a:lnTo>
                  <a:pt x="7" y="34"/>
                </a:lnTo>
                <a:lnTo>
                  <a:pt x="4" y="43"/>
                </a:lnTo>
                <a:lnTo>
                  <a:pt x="7" y="47"/>
                </a:lnTo>
                <a:lnTo>
                  <a:pt x="7" y="51"/>
                </a:lnTo>
                <a:lnTo>
                  <a:pt x="9" y="56"/>
                </a:lnTo>
                <a:lnTo>
                  <a:pt x="11" y="60"/>
                </a:lnTo>
                <a:lnTo>
                  <a:pt x="15" y="64"/>
                </a:lnTo>
                <a:lnTo>
                  <a:pt x="20" y="68"/>
                </a:lnTo>
                <a:lnTo>
                  <a:pt x="27" y="70"/>
                </a:lnTo>
                <a:lnTo>
                  <a:pt x="31" y="72"/>
                </a:lnTo>
                <a:lnTo>
                  <a:pt x="38" y="70"/>
                </a:lnTo>
                <a:lnTo>
                  <a:pt x="42" y="70"/>
                </a:lnTo>
                <a:lnTo>
                  <a:pt x="46" y="68"/>
                </a:lnTo>
                <a:lnTo>
                  <a:pt x="51" y="66"/>
                </a:lnTo>
                <a:lnTo>
                  <a:pt x="58" y="62"/>
                </a:lnTo>
                <a:lnTo>
                  <a:pt x="60" y="60"/>
                </a:lnTo>
                <a:lnTo>
                  <a:pt x="64" y="56"/>
                </a:lnTo>
                <a:lnTo>
                  <a:pt x="66" y="53"/>
                </a:lnTo>
                <a:lnTo>
                  <a:pt x="66" y="56"/>
                </a:lnTo>
                <a:lnTo>
                  <a:pt x="66" y="58"/>
                </a:lnTo>
                <a:lnTo>
                  <a:pt x="66" y="60"/>
                </a:lnTo>
                <a:lnTo>
                  <a:pt x="66" y="62"/>
                </a:lnTo>
                <a:lnTo>
                  <a:pt x="66" y="68"/>
                </a:lnTo>
                <a:lnTo>
                  <a:pt x="64" y="77"/>
                </a:lnTo>
                <a:lnTo>
                  <a:pt x="62" y="85"/>
                </a:lnTo>
                <a:lnTo>
                  <a:pt x="58" y="94"/>
                </a:lnTo>
                <a:lnTo>
                  <a:pt x="51" y="100"/>
                </a:lnTo>
                <a:lnTo>
                  <a:pt x="46" y="104"/>
                </a:lnTo>
                <a:lnTo>
                  <a:pt x="38" y="109"/>
                </a:lnTo>
                <a:lnTo>
                  <a:pt x="31" y="111"/>
                </a:lnTo>
                <a:lnTo>
                  <a:pt x="27" y="109"/>
                </a:lnTo>
                <a:lnTo>
                  <a:pt x="24" y="106"/>
                </a:lnTo>
                <a:lnTo>
                  <a:pt x="20" y="100"/>
                </a:lnTo>
                <a:lnTo>
                  <a:pt x="18" y="96"/>
                </a:lnTo>
                <a:lnTo>
                  <a:pt x="20" y="94"/>
                </a:lnTo>
                <a:lnTo>
                  <a:pt x="18" y="89"/>
                </a:lnTo>
                <a:lnTo>
                  <a:pt x="15" y="87"/>
                </a:lnTo>
                <a:lnTo>
                  <a:pt x="9" y="87"/>
                </a:lnTo>
                <a:lnTo>
                  <a:pt x="7" y="87"/>
                </a:lnTo>
                <a:lnTo>
                  <a:pt x="4" y="89"/>
                </a:lnTo>
                <a:lnTo>
                  <a:pt x="2" y="92"/>
                </a:lnTo>
                <a:lnTo>
                  <a:pt x="0" y="96"/>
                </a:lnTo>
                <a:lnTo>
                  <a:pt x="2" y="98"/>
                </a:lnTo>
                <a:lnTo>
                  <a:pt x="2" y="100"/>
                </a:lnTo>
                <a:lnTo>
                  <a:pt x="4" y="102"/>
                </a:lnTo>
                <a:lnTo>
                  <a:pt x="7" y="106"/>
                </a:lnTo>
                <a:lnTo>
                  <a:pt x="9" y="111"/>
                </a:lnTo>
                <a:lnTo>
                  <a:pt x="11" y="115"/>
                </a:lnTo>
                <a:lnTo>
                  <a:pt x="15" y="117"/>
                </a:lnTo>
                <a:lnTo>
                  <a:pt x="18" y="119"/>
                </a:lnTo>
                <a:lnTo>
                  <a:pt x="22" y="121"/>
                </a:lnTo>
                <a:lnTo>
                  <a:pt x="27" y="121"/>
                </a:lnTo>
                <a:lnTo>
                  <a:pt x="31" y="123"/>
                </a:lnTo>
                <a:lnTo>
                  <a:pt x="42" y="121"/>
                </a:lnTo>
                <a:lnTo>
                  <a:pt x="51" y="117"/>
                </a:lnTo>
                <a:lnTo>
                  <a:pt x="60" y="111"/>
                </a:lnTo>
                <a:lnTo>
                  <a:pt x="66" y="102"/>
                </a:lnTo>
                <a:lnTo>
                  <a:pt x="73" y="94"/>
                </a:lnTo>
                <a:lnTo>
                  <a:pt x="78" y="81"/>
                </a:lnTo>
                <a:lnTo>
                  <a:pt x="80" y="68"/>
                </a:lnTo>
                <a:lnTo>
                  <a:pt x="82" y="53"/>
                </a:lnTo>
                <a:lnTo>
                  <a:pt x="82" y="49"/>
                </a:lnTo>
                <a:lnTo>
                  <a:pt x="80" y="43"/>
                </a:lnTo>
                <a:lnTo>
                  <a:pt x="80" y="41"/>
                </a:lnTo>
                <a:lnTo>
                  <a:pt x="80" y="34"/>
                </a:lnTo>
                <a:lnTo>
                  <a:pt x="80" y="32"/>
                </a:lnTo>
                <a:lnTo>
                  <a:pt x="80" y="30"/>
                </a:lnTo>
                <a:lnTo>
                  <a:pt x="80" y="28"/>
                </a:lnTo>
                <a:lnTo>
                  <a:pt x="80" y="24"/>
                </a:lnTo>
                <a:lnTo>
                  <a:pt x="78" y="22"/>
                </a:lnTo>
                <a:lnTo>
                  <a:pt x="75" y="19"/>
                </a:lnTo>
                <a:lnTo>
                  <a:pt x="73" y="17"/>
                </a:lnTo>
                <a:lnTo>
                  <a:pt x="71" y="13"/>
                </a:lnTo>
                <a:lnTo>
                  <a:pt x="69" y="11"/>
                </a:lnTo>
                <a:lnTo>
                  <a:pt x="64" y="7"/>
                </a:lnTo>
                <a:lnTo>
                  <a:pt x="60" y="5"/>
                </a:lnTo>
                <a:lnTo>
                  <a:pt x="58" y="5"/>
                </a:lnTo>
                <a:lnTo>
                  <a:pt x="53" y="5"/>
                </a:lnTo>
                <a:lnTo>
                  <a:pt x="49" y="2"/>
                </a:lnTo>
                <a:close/>
                <a:moveTo>
                  <a:pt x="46" y="17"/>
                </a:moveTo>
                <a:lnTo>
                  <a:pt x="53" y="17"/>
                </a:lnTo>
                <a:lnTo>
                  <a:pt x="60" y="22"/>
                </a:lnTo>
                <a:lnTo>
                  <a:pt x="62" y="26"/>
                </a:lnTo>
                <a:lnTo>
                  <a:pt x="62" y="32"/>
                </a:lnTo>
                <a:lnTo>
                  <a:pt x="62" y="36"/>
                </a:lnTo>
                <a:lnTo>
                  <a:pt x="60" y="41"/>
                </a:lnTo>
                <a:lnTo>
                  <a:pt x="58" y="47"/>
                </a:lnTo>
                <a:lnTo>
                  <a:pt x="53" y="49"/>
                </a:lnTo>
                <a:lnTo>
                  <a:pt x="51" y="53"/>
                </a:lnTo>
                <a:lnTo>
                  <a:pt x="44" y="56"/>
                </a:lnTo>
                <a:lnTo>
                  <a:pt x="40" y="58"/>
                </a:lnTo>
                <a:lnTo>
                  <a:pt x="35" y="58"/>
                </a:lnTo>
                <a:lnTo>
                  <a:pt x="31" y="56"/>
                </a:lnTo>
                <a:lnTo>
                  <a:pt x="27" y="53"/>
                </a:lnTo>
                <a:lnTo>
                  <a:pt x="22" y="47"/>
                </a:lnTo>
                <a:lnTo>
                  <a:pt x="22" y="43"/>
                </a:lnTo>
                <a:lnTo>
                  <a:pt x="22" y="36"/>
                </a:lnTo>
                <a:lnTo>
                  <a:pt x="24" y="30"/>
                </a:lnTo>
                <a:lnTo>
                  <a:pt x="27" y="26"/>
                </a:lnTo>
                <a:lnTo>
                  <a:pt x="29" y="24"/>
                </a:lnTo>
                <a:lnTo>
                  <a:pt x="33" y="19"/>
                </a:lnTo>
                <a:lnTo>
                  <a:pt x="38" y="17"/>
                </a:lnTo>
                <a:lnTo>
                  <a:pt x="42" y="17"/>
                </a:lnTo>
                <a:lnTo>
                  <a:pt x="46" y="17"/>
                </a:lnTo>
                <a:close/>
                <a:moveTo>
                  <a:pt x="106" y="19"/>
                </a:moveTo>
                <a:lnTo>
                  <a:pt x="135" y="17"/>
                </a:lnTo>
                <a:lnTo>
                  <a:pt x="138" y="17"/>
                </a:lnTo>
                <a:lnTo>
                  <a:pt x="140" y="17"/>
                </a:lnTo>
                <a:lnTo>
                  <a:pt x="106" y="100"/>
                </a:lnTo>
                <a:lnTo>
                  <a:pt x="104" y="104"/>
                </a:lnTo>
                <a:lnTo>
                  <a:pt x="104" y="106"/>
                </a:lnTo>
                <a:lnTo>
                  <a:pt x="102" y="111"/>
                </a:lnTo>
                <a:lnTo>
                  <a:pt x="102" y="113"/>
                </a:lnTo>
                <a:lnTo>
                  <a:pt x="102" y="117"/>
                </a:lnTo>
                <a:lnTo>
                  <a:pt x="104" y="119"/>
                </a:lnTo>
                <a:lnTo>
                  <a:pt x="106" y="121"/>
                </a:lnTo>
                <a:lnTo>
                  <a:pt x="109" y="123"/>
                </a:lnTo>
                <a:lnTo>
                  <a:pt x="113" y="121"/>
                </a:lnTo>
                <a:lnTo>
                  <a:pt x="118" y="119"/>
                </a:lnTo>
                <a:lnTo>
                  <a:pt x="118" y="117"/>
                </a:lnTo>
                <a:lnTo>
                  <a:pt x="120" y="113"/>
                </a:lnTo>
                <a:lnTo>
                  <a:pt x="120" y="109"/>
                </a:lnTo>
                <a:lnTo>
                  <a:pt x="122" y="104"/>
                </a:lnTo>
                <a:lnTo>
                  <a:pt x="124" y="100"/>
                </a:lnTo>
                <a:lnTo>
                  <a:pt x="126" y="94"/>
                </a:lnTo>
                <a:lnTo>
                  <a:pt x="129" y="87"/>
                </a:lnTo>
                <a:lnTo>
                  <a:pt x="131" y="81"/>
                </a:lnTo>
                <a:lnTo>
                  <a:pt x="135" y="75"/>
                </a:lnTo>
                <a:lnTo>
                  <a:pt x="138" y="66"/>
                </a:lnTo>
                <a:lnTo>
                  <a:pt x="142" y="56"/>
                </a:lnTo>
                <a:lnTo>
                  <a:pt x="144" y="49"/>
                </a:lnTo>
                <a:lnTo>
                  <a:pt x="149" y="41"/>
                </a:lnTo>
                <a:lnTo>
                  <a:pt x="151" y="34"/>
                </a:lnTo>
                <a:lnTo>
                  <a:pt x="153" y="28"/>
                </a:lnTo>
                <a:lnTo>
                  <a:pt x="155" y="24"/>
                </a:lnTo>
                <a:lnTo>
                  <a:pt x="158" y="19"/>
                </a:lnTo>
                <a:lnTo>
                  <a:pt x="160" y="15"/>
                </a:lnTo>
                <a:lnTo>
                  <a:pt x="162" y="13"/>
                </a:lnTo>
                <a:lnTo>
                  <a:pt x="164" y="11"/>
                </a:lnTo>
                <a:lnTo>
                  <a:pt x="164" y="9"/>
                </a:lnTo>
                <a:lnTo>
                  <a:pt x="164" y="7"/>
                </a:lnTo>
                <a:lnTo>
                  <a:pt x="164" y="5"/>
                </a:lnTo>
                <a:lnTo>
                  <a:pt x="162" y="2"/>
                </a:lnTo>
                <a:lnTo>
                  <a:pt x="158" y="0"/>
                </a:lnTo>
                <a:lnTo>
                  <a:pt x="155" y="0"/>
                </a:lnTo>
                <a:lnTo>
                  <a:pt x="151" y="0"/>
                </a:lnTo>
                <a:lnTo>
                  <a:pt x="149" y="2"/>
                </a:lnTo>
                <a:lnTo>
                  <a:pt x="149" y="5"/>
                </a:lnTo>
                <a:lnTo>
                  <a:pt x="146" y="5"/>
                </a:lnTo>
                <a:lnTo>
                  <a:pt x="144" y="5"/>
                </a:lnTo>
                <a:lnTo>
                  <a:pt x="100" y="7"/>
                </a:lnTo>
                <a:lnTo>
                  <a:pt x="98" y="9"/>
                </a:lnTo>
                <a:lnTo>
                  <a:pt x="95" y="9"/>
                </a:lnTo>
                <a:lnTo>
                  <a:pt x="93" y="11"/>
                </a:lnTo>
                <a:lnTo>
                  <a:pt x="93" y="13"/>
                </a:lnTo>
                <a:lnTo>
                  <a:pt x="93" y="26"/>
                </a:lnTo>
                <a:lnTo>
                  <a:pt x="91" y="26"/>
                </a:lnTo>
                <a:lnTo>
                  <a:pt x="91" y="28"/>
                </a:lnTo>
                <a:lnTo>
                  <a:pt x="91" y="30"/>
                </a:lnTo>
                <a:lnTo>
                  <a:pt x="93" y="32"/>
                </a:lnTo>
                <a:lnTo>
                  <a:pt x="95" y="34"/>
                </a:lnTo>
                <a:lnTo>
                  <a:pt x="98" y="36"/>
                </a:lnTo>
                <a:lnTo>
                  <a:pt x="102" y="34"/>
                </a:lnTo>
                <a:lnTo>
                  <a:pt x="104" y="32"/>
                </a:lnTo>
                <a:lnTo>
                  <a:pt x="106" y="30"/>
                </a:lnTo>
                <a:lnTo>
                  <a:pt x="109" y="28"/>
                </a:lnTo>
                <a:lnTo>
                  <a:pt x="106" y="26"/>
                </a:lnTo>
                <a:lnTo>
                  <a:pt x="106" y="19"/>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2" name="Google Shape;322;p14"/>
          <p:cNvSpPr/>
          <p:nvPr/>
        </p:nvSpPr>
        <p:spPr>
          <a:xfrm>
            <a:off x="7148513" y="3648075"/>
            <a:ext cx="125412" cy="184150"/>
          </a:xfrm>
          <a:custGeom>
            <a:rect b="b" l="l" r="r" t="t"/>
            <a:pathLst>
              <a:path extrusionOk="0" h="116" w="79">
                <a:moveTo>
                  <a:pt x="48" y="12"/>
                </a:moveTo>
                <a:lnTo>
                  <a:pt x="26" y="38"/>
                </a:lnTo>
                <a:lnTo>
                  <a:pt x="22" y="42"/>
                </a:lnTo>
                <a:lnTo>
                  <a:pt x="17" y="44"/>
                </a:lnTo>
                <a:lnTo>
                  <a:pt x="15" y="46"/>
                </a:lnTo>
                <a:lnTo>
                  <a:pt x="13" y="51"/>
                </a:lnTo>
                <a:lnTo>
                  <a:pt x="15" y="53"/>
                </a:lnTo>
                <a:lnTo>
                  <a:pt x="15" y="57"/>
                </a:lnTo>
                <a:lnTo>
                  <a:pt x="17" y="59"/>
                </a:lnTo>
                <a:lnTo>
                  <a:pt x="22" y="59"/>
                </a:lnTo>
                <a:lnTo>
                  <a:pt x="24" y="59"/>
                </a:lnTo>
                <a:lnTo>
                  <a:pt x="24" y="57"/>
                </a:lnTo>
                <a:lnTo>
                  <a:pt x="28" y="57"/>
                </a:lnTo>
                <a:lnTo>
                  <a:pt x="31" y="55"/>
                </a:lnTo>
                <a:lnTo>
                  <a:pt x="33" y="53"/>
                </a:lnTo>
                <a:lnTo>
                  <a:pt x="37" y="51"/>
                </a:lnTo>
                <a:lnTo>
                  <a:pt x="44" y="51"/>
                </a:lnTo>
                <a:lnTo>
                  <a:pt x="51" y="51"/>
                </a:lnTo>
                <a:lnTo>
                  <a:pt x="53" y="51"/>
                </a:lnTo>
                <a:lnTo>
                  <a:pt x="55" y="51"/>
                </a:lnTo>
                <a:lnTo>
                  <a:pt x="59" y="53"/>
                </a:lnTo>
                <a:lnTo>
                  <a:pt x="62" y="57"/>
                </a:lnTo>
                <a:lnTo>
                  <a:pt x="62" y="59"/>
                </a:lnTo>
                <a:lnTo>
                  <a:pt x="62" y="63"/>
                </a:lnTo>
                <a:lnTo>
                  <a:pt x="64" y="65"/>
                </a:lnTo>
                <a:lnTo>
                  <a:pt x="64" y="70"/>
                </a:lnTo>
                <a:lnTo>
                  <a:pt x="62" y="76"/>
                </a:lnTo>
                <a:lnTo>
                  <a:pt x="62" y="82"/>
                </a:lnTo>
                <a:lnTo>
                  <a:pt x="57" y="89"/>
                </a:lnTo>
                <a:lnTo>
                  <a:pt x="55" y="95"/>
                </a:lnTo>
                <a:lnTo>
                  <a:pt x="48" y="99"/>
                </a:lnTo>
                <a:lnTo>
                  <a:pt x="42" y="101"/>
                </a:lnTo>
                <a:lnTo>
                  <a:pt x="35" y="104"/>
                </a:lnTo>
                <a:lnTo>
                  <a:pt x="28" y="104"/>
                </a:lnTo>
                <a:lnTo>
                  <a:pt x="24" y="104"/>
                </a:lnTo>
                <a:lnTo>
                  <a:pt x="22" y="101"/>
                </a:lnTo>
                <a:lnTo>
                  <a:pt x="17" y="97"/>
                </a:lnTo>
                <a:lnTo>
                  <a:pt x="15" y="91"/>
                </a:lnTo>
                <a:lnTo>
                  <a:pt x="17" y="91"/>
                </a:lnTo>
                <a:lnTo>
                  <a:pt x="20" y="89"/>
                </a:lnTo>
                <a:lnTo>
                  <a:pt x="20" y="87"/>
                </a:lnTo>
                <a:lnTo>
                  <a:pt x="20" y="84"/>
                </a:lnTo>
                <a:lnTo>
                  <a:pt x="17" y="82"/>
                </a:lnTo>
                <a:lnTo>
                  <a:pt x="15" y="80"/>
                </a:lnTo>
                <a:lnTo>
                  <a:pt x="11" y="80"/>
                </a:lnTo>
                <a:lnTo>
                  <a:pt x="6" y="80"/>
                </a:lnTo>
                <a:lnTo>
                  <a:pt x="2" y="82"/>
                </a:lnTo>
                <a:lnTo>
                  <a:pt x="2" y="87"/>
                </a:lnTo>
                <a:lnTo>
                  <a:pt x="0" y="89"/>
                </a:lnTo>
                <a:lnTo>
                  <a:pt x="2" y="95"/>
                </a:lnTo>
                <a:lnTo>
                  <a:pt x="2" y="101"/>
                </a:lnTo>
                <a:lnTo>
                  <a:pt x="4" y="106"/>
                </a:lnTo>
                <a:lnTo>
                  <a:pt x="8" y="110"/>
                </a:lnTo>
                <a:lnTo>
                  <a:pt x="13" y="114"/>
                </a:lnTo>
                <a:lnTo>
                  <a:pt x="15" y="114"/>
                </a:lnTo>
                <a:lnTo>
                  <a:pt x="22" y="116"/>
                </a:lnTo>
                <a:lnTo>
                  <a:pt x="26" y="116"/>
                </a:lnTo>
                <a:lnTo>
                  <a:pt x="37" y="116"/>
                </a:lnTo>
                <a:lnTo>
                  <a:pt x="48" y="114"/>
                </a:lnTo>
                <a:lnTo>
                  <a:pt x="57" y="110"/>
                </a:lnTo>
                <a:lnTo>
                  <a:pt x="64" y="106"/>
                </a:lnTo>
                <a:lnTo>
                  <a:pt x="71" y="99"/>
                </a:lnTo>
                <a:lnTo>
                  <a:pt x="75" y="89"/>
                </a:lnTo>
                <a:lnTo>
                  <a:pt x="77" y="78"/>
                </a:lnTo>
                <a:lnTo>
                  <a:pt x="79" y="67"/>
                </a:lnTo>
                <a:lnTo>
                  <a:pt x="79" y="59"/>
                </a:lnTo>
                <a:lnTo>
                  <a:pt x="77" y="53"/>
                </a:lnTo>
                <a:lnTo>
                  <a:pt x="75" y="48"/>
                </a:lnTo>
                <a:lnTo>
                  <a:pt x="73" y="44"/>
                </a:lnTo>
                <a:lnTo>
                  <a:pt x="68" y="42"/>
                </a:lnTo>
                <a:lnTo>
                  <a:pt x="64" y="40"/>
                </a:lnTo>
                <a:lnTo>
                  <a:pt x="59" y="38"/>
                </a:lnTo>
                <a:lnTo>
                  <a:pt x="55" y="38"/>
                </a:lnTo>
                <a:lnTo>
                  <a:pt x="53" y="38"/>
                </a:lnTo>
                <a:lnTo>
                  <a:pt x="48" y="38"/>
                </a:lnTo>
                <a:lnTo>
                  <a:pt x="46" y="38"/>
                </a:lnTo>
                <a:lnTo>
                  <a:pt x="44" y="38"/>
                </a:lnTo>
                <a:lnTo>
                  <a:pt x="64" y="14"/>
                </a:lnTo>
                <a:lnTo>
                  <a:pt x="66" y="12"/>
                </a:lnTo>
                <a:lnTo>
                  <a:pt x="68" y="10"/>
                </a:lnTo>
                <a:lnTo>
                  <a:pt x="68" y="8"/>
                </a:lnTo>
                <a:lnTo>
                  <a:pt x="68" y="6"/>
                </a:lnTo>
                <a:lnTo>
                  <a:pt x="68" y="4"/>
                </a:lnTo>
                <a:lnTo>
                  <a:pt x="68" y="2"/>
                </a:lnTo>
                <a:lnTo>
                  <a:pt x="64" y="0"/>
                </a:lnTo>
                <a:lnTo>
                  <a:pt x="62" y="0"/>
                </a:lnTo>
                <a:lnTo>
                  <a:pt x="13" y="0"/>
                </a:lnTo>
                <a:lnTo>
                  <a:pt x="8" y="0"/>
                </a:lnTo>
                <a:lnTo>
                  <a:pt x="6" y="2"/>
                </a:lnTo>
                <a:lnTo>
                  <a:pt x="6" y="4"/>
                </a:lnTo>
                <a:lnTo>
                  <a:pt x="6" y="6"/>
                </a:lnTo>
                <a:lnTo>
                  <a:pt x="6" y="17"/>
                </a:lnTo>
                <a:lnTo>
                  <a:pt x="4" y="19"/>
                </a:lnTo>
                <a:lnTo>
                  <a:pt x="2" y="21"/>
                </a:lnTo>
                <a:lnTo>
                  <a:pt x="2" y="23"/>
                </a:lnTo>
                <a:lnTo>
                  <a:pt x="4" y="25"/>
                </a:lnTo>
                <a:lnTo>
                  <a:pt x="6" y="25"/>
                </a:lnTo>
                <a:lnTo>
                  <a:pt x="8" y="27"/>
                </a:lnTo>
                <a:lnTo>
                  <a:pt x="11" y="27"/>
                </a:lnTo>
                <a:lnTo>
                  <a:pt x="15" y="27"/>
                </a:lnTo>
                <a:lnTo>
                  <a:pt x="17" y="25"/>
                </a:lnTo>
                <a:lnTo>
                  <a:pt x="20" y="23"/>
                </a:lnTo>
                <a:lnTo>
                  <a:pt x="22" y="21"/>
                </a:lnTo>
                <a:lnTo>
                  <a:pt x="20" y="19"/>
                </a:lnTo>
                <a:lnTo>
                  <a:pt x="20" y="12"/>
                </a:lnTo>
                <a:lnTo>
                  <a:pt x="48"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3" name="Google Shape;323;p14"/>
          <p:cNvSpPr/>
          <p:nvPr/>
        </p:nvSpPr>
        <p:spPr>
          <a:xfrm>
            <a:off x="7288213" y="3643313"/>
            <a:ext cx="134937" cy="192087"/>
          </a:xfrm>
          <a:custGeom>
            <a:rect b="b" l="l" r="r" t="t"/>
            <a:pathLst>
              <a:path extrusionOk="0" h="121" w="85">
                <a:moveTo>
                  <a:pt x="49" y="0"/>
                </a:moveTo>
                <a:lnTo>
                  <a:pt x="40" y="3"/>
                </a:lnTo>
                <a:lnTo>
                  <a:pt x="31" y="3"/>
                </a:lnTo>
                <a:lnTo>
                  <a:pt x="25" y="7"/>
                </a:lnTo>
                <a:lnTo>
                  <a:pt x="18" y="11"/>
                </a:lnTo>
                <a:lnTo>
                  <a:pt x="14" y="17"/>
                </a:lnTo>
                <a:lnTo>
                  <a:pt x="9" y="24"/>
                </a:lnTo>
                <a:lnTo>
                  <a:pt x="7" y="32"/>
                </a:lnTo>
                <a:lnTo>
                  <a:pt x="7" y="41"/>
                </a:lnTo>
                <a:lnTo>
                  <a:pt x="7" y="45"/>
                </a:lnTo>
                <a:lnTo>
                  <a:pt x="7" y="49"/>
                </a:lnTo>
                <a:lnTo>
                  <a:pt x="9" y="54"/>
                </a:lnTo>
                <a:lnTo>
                  <a:pt x="14" y="58"/>
                </a:lnTo>
                <a:lnTo>
                  <a:pt x="16" y="62"/>
                </a:lnTo>
                <a:lnTo>
                  <a:pt x="23" y="66"/>
                </a:lnTo>
                <a:lnTo>
                  <a:pt x="27" y="68"/>
                </a:lnTo>
                <a:lnTo>
                  <a:pt x="34" y="70"/>
                </a:lnTo>
                <a:lnTo>
                  <a:pt x="38" y="68"/>
                </a:lnTo>
                <a:lnTo>
                  <a:pt x="43" y="68"/>
                </a:lnTo>
                <a:lnTo>
                  <a:pt x="49" y="66"/>
                </a:lnTo>
                <a:lnTo>
                  <a:pt x="54" y="64"/>
                </a:lnTo>
                <a:lnTo>
                  <a:pt x="58" y="60"/>
                </a:lnTo>
                <a:lnTo>
                  <a:pt x="60" y="58"/>
                </a:lnTo>
                <a:lnTo>
                  <a:pt x="65" y="54"/>
                </a:lnTo>
                <a:lnTo>
                  <a:pt x="67" y="51"/>
                </a:lnTo>
                <a:lnTo>
                  <a:pt x="67" y="54"/>
                </a:lnTo>
                <a:lnTo>
                  <a:pt x="67" y="56"/>
                </a:lnTo>
                <a:lnTo>
                  <a:pt x="67" y="58"/>
                </a:lnTo>
                <a:lnTo>
                  <a:pt x="67" y="60"/>
                </a:lnTo>
                <a:lnTo>
                  <a:pt x="67" y="66"/>
                </a:lnTo>
                <a:lnTo>
                  <a:pt x="65" y="75"/>
                </a:lnTo>
                <a:lnTo>
                  <a:pt x="63" y="83"/>
                </a:lnTo>
                <a:lnTo>
                  <a:pt x="58" y="92"/>
                </a:lnTo>
                <a:lnTo>
                  <a:pt x="54" y="98"/>
                </a:lnTo>
                <a:lnTo>
                  <a:pt x="47" y="102"/>
                </a:lnTo>
                <a:lnTo>
                  <a:pt x="40" y="107"/>
                </a:lnTo>
                <a:lnTo>
                  <a:pt x="34" y="109"/>
                </a:lnTo>
                <a:lnTo>
                  <a:pt x="29" y="107"/>
                </a:lnTo>
                <a:lnTo>
                  <a:pt x="25" y="104"/>
                </a:lnTo>
                <a:lnTo>
                  <a:pt x="23" y="98"/>
                </a:lnTo>
                <a:lnTo>
                  <a:pt x="20" y="94"/>
                </a:lnTo>
                <a:lnTo>
                  <a:pt x="20" y="92"/>
                </a:lnTo>
                <a:lnTo>
                  <a:pt x="18" y="87"/>
                </a:lnTo>
                <a:lnTo>
                  <a:pt x="16" y="85"/>
                </a:lnTo>
                <a:lnTo>
                  <a:pt x="9" y="85"/>
                </a:lnTo>
                <a:lnTo>
                  <a:pt x="7" y="85"/>
                </a:lnTo>
                <a:lnTo>
                  <a:pt x="5" y="87"/>
                </a:lnTo>
                <a:lnTo>
                  <a:pt x="3" y="90"/>
                </a:lnTo>
                <a:lnTo>
                  <a:pt x="0" y="94"/>
                </a:lnTo>
                <a:lnTo>
                  <a:pt x="3" y="96"/>
                </a:lnTo>
                <a:lnTo>
                  <a:pt x="3" y="98"/>
                </a:lnTo>
                <a:lnTo>
                  <a:pt x="5" y="100"/>
                </a:lnTo>
                <a:lnTo>
                  <a:pt x="7" y="100"/>
                </a:lnTo>
                <a:lnTo>
                  <a:pt x="7" y="104"/>
                </a:lnTo>
                <a:lnTo>
                  <a:pt x="11" y="109"/>
                </a:lnTo>
                <a:lnTo>
                  <a:pt x="14" y="113"/>
                </a:lnTo>
                <a:lnTo>
                  <a:pt x="16" y="115"/>
                </a:lnTo>
                <a:lnTo>
                  <a:pt x="20" y="117"/>
                </a:lnTo>
                <a:lnTo>
                  <a:pt x="25" y="119"/>
                </a:lnTo>
                <a:lnTo>
                  <a:pt x="29" y="119"/>
                </a:lnTo>
                <a:lnTo>
                  <a:pt x="34" y="121"/>
                </a:lnTo>
                <a:lnTo>
                  <a:pt x="43" y="119"/>
                </a:lnTo>
                <a:lnTo>
                  <a:pt x="51" y="115"/>
                </a:lnTo>
                <a:lnTo>
                  <a:pt x="60" y="109"/>
                </a:lnTo>
                <a:lnTo>
                  <a:pt x="69" y="100"/>
                </a:lnTo>
                <a:lnTo>
                  <a:pt x="74" y="92"/>
                </a:lnTo>
                <a:lnTo>
                  <a:pt x="80" y="79"/>
                </a:lnTo>
                <a:lnTo>
                  <a:pt x="82" y="66"/>
                </a:lnTo>
                <a:lnTo>
                  <a:pt x="85" y="51"/>
                </a:lnTo>
                <a:lnTo>
                  <a:pt x="85" y="47"/>
                </a:lnTo>
                <a:lnTo>
                  <a:pt x="82" y="41"/>
                </a:lnTo>
                <a:lnTo>
                  <a:pt x="82" y="39"/>
                </a:lnTo>
                <a:lnTo>
                  <a:pt x="82" y="32"/>
                </a:lnTo>
                <a:lnTo>
                  <a:pt x="82" y="30"/>
                </a:lnTo>
                <a:lnTo>
                  <a:pt x="82" y="28"/>
                </a:lnTo>
                <a:lnTo>
                  <a:pt x="82" y="26"/>
                </a:lnTo>
                <a:lnTo>
                  <a:pt x="80" y="22"/>
                </a:lnTo>
                <a:lnTo>
                  <a:pt x="80" y="20"/>
                </a:lnTo>
                <a:lnTo>
                  <a:pt x="78" y="17"/>
                </a:lnTo>
                <a:lnTo>
                  <a:pt x="74" y="15"/>
                </a:lnTo>
                <a:lnTo>
                  <a:pt x="71" y="11"/>
                </a:lnTo>
                <a:lnTo>
                  <a:pt x="69" y="9"/>
                </a:lnTo>
                <a:lnTo>
                  <a:pt x="65" y="5"/>
                </a:lnTo>
                <a:lnTo>
                  <a:pt x="60" y="3"/>
                </a:lnTo>
                <a:lnTo>
                  <a:pt x="58" y="3"/>
                </a:lnTo>
                <a:lnTo>
                  <a:pt x="54" y="3"/>
                </a:lnTo>
                <a:lnTo>
                  <a:pt x="49" y="0"/>
                </a:lnTo>
                <a:close/>
                <a:moveTo>
                  <a:pt x="47" y="15"/>
                </a:moveTo>
                <a:lnTo>
                  <a:pt x="56" y="15"/>
                </a:lnTo>
                <a:lnTo>
                  <a:pt x="60" y="20"/>
                </a:lnTo>
                <a:lnTo>
                  <a:pt x="63" y="24"/>
                </a:lnTo>
                <a:lnTo>
                  <a:pt x="65" y="30"/>
                </a:lnTo>
                <a:lnTo>
                  <a:pt x="63" y="34"/>
                </a:lnTo>
                <a:lnTo>
                  <a:pt x="60" y="39"/>
                </a:lnTo>
                <a:lnTo>
                  <a:pt x="58" y="45"/>
                </a:lnTo>
                <a:lnTo>
                  <a:pt x="54" y="47"/>
                </a:lnTo>
                <a:lnTo>
                  <a:pt x="51" y="51"/>
                </a:lnTo>
                <a:lnTo>
                  <a:pt x="47" y="54"/>
                </a:lnTo>
                <a:lnTo>
                  <a:pt x="40" y="56"/>
                </a:lnTo>
                <a:lnTo>
                  <a:pt x="36" y="56"/>
                </a:lnTo>
                <a:lnTo>
                  <a:pt x="31" y="54"/>
                </a:lnTo>
                <a:lnTo>
                  <a:pt x="27" y="51"/>
                </a:lnTo>
                <a:lnTo>
                  <a:pt x="23" y="45"/>
                </a:lnTo>
                <a:lnTo>
                  <a:pt x="23" y="41"/>
                </a:lnTo>
                <a:lnTo>
                  <a:pt x="23" y="34"/>
                </a:lnTo>
                <a:lnTo>
                  <a:pt x="25" y="28"/>
                </a:lnTo>
                <a:lnTo>
                  <a:pt x="27" y="24"/>
                </a:lnTo>
                <a:lnTo>
                  <a:pt x="29" y="22"/>
                </a:lnTo>
                <a:lnTo>
                  <a:pt x="34" y="17"/>
                </a:lnTo>
                <a:lnTo>
                  <a:pt x="38" y="15"/>
                </a:lnTo>
                <a:lnTo>
                  <a:pt x="43" y="15"/>
                </a:lnTo>
                <a:lnTo>
                  <a:pt x="47" y="1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4" name="Google Shape;324;p14"/>
          <p:cNvSpPr/>
          <p:nvPr/>
        </p:nvSpPr>
        <p:spPr>
          <a:xfrm>
            <a:off x="5768975" y="4152900"/>
            <a:ext cx="127000" cy="184150"/>
          </a:xfrm>
          <a:custGeom>
            <a:rect b="b" l="l" r="r" t="t"/>
            <a:pathLst>
              <a:path extrusionOk="0" h="116" w="80">
                <a:moveTo>
                  <a:pt x="49" y="12"/>
                </a:moveTo>
                <a:lnTo>
                  <a:pt x="27" y="38"/>
                </a:lnTo>
                <a:lnTo>
                  <a:pt x="23" y="42"/>
                </a:lnTo>
                <a:lnTo>
                  <a:pt x="18" y="44"/>
                </a:lnTo>
                <a:lnTo>
                  <a:pt x="14" y="44"/>
                </a:lnTo>
                <a:lnTo>
                  <a:pt x="14" y="51"/>
                </a:lnTo>
                <a:lnTo>
                  <a:pt x="14" y="53"/>
                </a:lnTo>
                <a:lnTo>
                  <a:pt x="16" y="57"/>
                </a:lnTo>
                <a:lnTo>
                  <a:pt x="18" y="59"/>
                </a:lnTo>
                <a:lnTo>
                  <a:pt x="23" y="59"/>
                </a:lnTo>
                <a:lnTo>
                  <a:pt x="25" y="57"/>
                </a:lnTo>
                <a:lnTo>
                  <a:pt x="29" y="57"/>
                </a:lnTo>
                <a:lnTo>
                  <a:pt x="32" y="55"/>
                </a:lnTo>
                <a:lnTo>
                  <a:pt x="34" y="53"/>
                </a:lnTo>
                <a:lnTo>
                  <a:pt x="38" y="51"/>
                </a:lnTo>
                <a:lnTo>
                  <a:pt x="43" y="51"/>
                </a:lnTo>
                <a:lnTo>
                  <a:pt x="49" y="51"/>
                </a:lnTo>
                <a:lnTo>
                  <a:pt x="54" y="51"/>
                </a:lnTo>
                <a:lnTo>
                  <a:pt x="56" y="51"/>
                </a:lnTo>
                <a:lnTo>
                  <a:pt x="58" y="53"/>
                </a:lnTo>
                <a:lnTo>
                  <a:pt x="60" y="57"/>
                </a:lnTo>
                <a:lnTo>
                  <a:pt x="63" y="59"/>
                </a:lnTo>
                <a:lnTo>
                  <a:pt x="63" y="63"/>
                </a:lnTo>
                <a:lnTo>
                  <a:pt x="65" y="65"/>
                </a:lnTo>
                <a:lnTo>
                  <a:pt x="65" y="70"/>
                </a:lnTo>
                <a:lnTo>
                  <a:pt x="63" y="76"/>
                </a:lnTo>
                <a:lnTo>
                  <a:pt x="63" y="85"/>
                </a:lnTo>
                <a:lnTo>
                  <a:pt x="58" y="89"/>
                </a:lnTo>
                <a:lnTo>
                  <a:pt x="54" y="95"/>
                </a:lnTo>
                <a:lnTo>
                  <a:pt x="49" y="97"/>
                </a:lnTo>
                <a:lnTo>
                  <a:pt x="43" y="101"/>
                </a:lnTo>
                <a:lnTo>
                  <a:pt x="36" y="104"/>
                </a:lnTo>
                <a:lnTo>
                  <a:pt x="29" y="104"/>
                </a:lnTo>
                <a:lnTo>
                  <a:pt x="25" y="104"/>
                </a:lnTo>
                <a:lnTo>
                  <a:pt x="20" y="101"/>
                </a:lnTo>
                <a:lnTo>
                  <a:pt x="18" y="97"/>
                </a:lnTo>
                <a:lnTo>
                  <a:pt x="16" y="91"/>
                </a:lnTo>
                <a:lnTo>
                  <a:pt x="18" y="91"/>
                </a:lnTo>
                <a:lnTo>
                  <a:pt x="18" y="89"/>
                </a:lnTo>
                <a:lnTo>
                  <a:pt x="18" y="87"/>
                </a:lnTo>
                <a:lnTo>
                  <a:pt x="18" y="85"/>
                </a:lnTo>
                <a:lnTo>
                  <a:pt x="16" y="82"/>
                </a:lnTo>
                <a:lnTo>
                  <a:pt x="16" y="80"/>
                </a:lnTo>
                <a:lnTo>
                  <a:pt x="12" y="80"/>
                </a:lnTo>
                <a:lnTo>
                  <a:pt x="7" y="80"/>
                </a:lnTo>
                <a:lnTo>
                  <a:pt x="3" y="82"/>
                </a:lnTo>
                <a:lnTo>
                  <a:pt x="3" y="87"/>
                </a:lnTo>
                <a:lnTo>
                  <a:pt x="0" y="89"/>
                </a:lnTo>
                <a:lnTo>
                  <a:pt x="3" y="95"/>
                </a:lnTo>
                <a:lnTo>
                  <a:pt x="3" y="101"/>
                </a:lnTo>
                <a:lnTo>
                  <a:pt x="5" y="106"/>
                </a:lnTo>
                <a:lnTo>
                  <a:pt x="9" y="110"/>
                </a:lnTo>
                <a:lnTo>
                  <a:pt x="12" y="112"/>
                </a:lnTo>
                <a:lnTo>
                  <a:pt x="16" y="114"/>
                </a:lnTo>
                <a:lnTo>
                  <a:pt x="20" y="116"/>
                </a:lnTo>
                <a:lnTo>
                  <a:pt x="25" y="116"/>
                </a:lnTo>
                <a:lnTo>
                  <a:pt x="36" y="116"/>
                </a:lnTo>
                <a:lnTo>
                  <a:pt x="47" y="114"/>
                </a:lnTo>
                <a:lnTo>
                  <a:pt x="56" y="110"/>
                </a:lnTo>
                <a:lnTo>
                  <a:pt x="65" y="104"/>
                </a:lnTo>
                <a:lnTo>
                  <a:pt x="71" y="97"/>
                </a:lnTo>
                <a:lnTo>
                  <a:pt x="76" y="89"/>
                </a:lnTo>
                <a:lnTo>
                  <a:pt x="78" y="78"/>
                </a:lnTo>
                <a:lnTo>
                  <a:pt x="80" y="68"/>
                </a:lnTo>
                <a:lnTo>
                  <a:pt x="80" y="59"/>
                </a:lnTo>
                <a:lnTo>
                  <a:pt x="78" y="55"/>
                </a:lnTo>
                <a:lnTo>
                  <a:pt x="76" y="48"/>
                </a:lnTo>
                <a:lnTo>
                  <a:pt x="71" y="44"/>
                </a:lnTo>
                <a:lnTo>
                  <a:pt x="69" y="42"/>
                </a:lnTo>
                <a:lnTo>
                  <a:pt x="65" y="38"/>
                </a:lnTo>
                <a:lnTo>
                  <a:pt x="60" y="38"/>
                </a:lnTo>
                <a:lnTo>
                  <a:pt x="56" y="38"/>
                </a:lnTo>
                <a:lnTo>
                  <a:pt x="52" y="38"/>
                </a:lnTo>
                <a:lnTo>
                  <a:pt x="49" y="38"/>
                </a:lnTo>
                <a:lnTo>
                  <a:pt x="47" y="38"/>
                </a:lnTo>
                <a:lnTo>
                  <a:pt x="65" y="15"/>
                </a:lnTo>
                <a:lnTo>
                  <a:pt x="67" y="12"/>
                </a:lnTo>
                <a:lnTo>
                  <a:pt x="69" y="10"/>
                </a:lnTo>
                <a:lnTo>
                  <a:pt x="69" y="8"/>
                </a:lnTo>
                <a:lnTo>
                  <a:pt x="71" y="6"/>
                </a:lnTo>
                <a:lnTo>
                  <a:pt x="69" y="4"/>
                </a:lnTo>
                <a:lnTo>
                  <a:pt x="69" y="2"/>
                </a:lnTo>
                <a:lnTo>
                  <a:pt x="65" y="0"/>
                </a:lnTo>
                <a:lnTo>
                  <a:pt x="63" y="0"/>
                </a:lnTo>
                <a:lnTo>
                  <a:pt x="12" y="0"/>
                </a:lnTo>
                <a:lnTo>
                  <a:pt x="9" y="0"/>
                </a:lnTo>
                <a:lnTo>
                  <a:pt x="7" y="2"/>
                </a:lnTo>
                <a:lnTo>
                  <a:pt x="7" y="4"/>
                </a:lnTo>
                <a:lnTo>
                  <a:pt x="5" y="6"/>
                </a:lnTo>
                <a:lnTo>
                  <a:pt x="5" y="17"/>
                </a:lnTo>
                <a:lnTo>
                  <a:pt x="5" y="19"/>
                </a:lnTo>
                <a:lnTo>
                  <a:pt x="5" y="21"/>
                </a:lnTo>
                <a:lnTo>
                  <a:pt x="5" y="23"/>
                </a:lnTo>
                <a:lnTo>
                  <a:pt x="5" y="25"/>
                </a:lnTo>
                <a:lnTo>
                  <a:pt x="7" y="25"/>
                </a:lnTo>
                <a:lnTo>
                  <a:pt x="9" y="27"/>
                </a:lnTo>
                <a:lnTo>
                  <a:pt x="12" y="27"/>
                </a:lnTo>
                <a:lnTo>
                  <a:pt x="16" y="27"/>
                </a:lnTo>
                <a:lnTo>
                  <a:pt x="18" y="25"/>
                </a:lnTo>
                <a:lnTo>
                  <a:pt x="20" y="23"/>
                </a:lnTo>
                <a:lnTo>
                  <a:pt x="20" y="21"/>
                </a:lnTo>
                <a:lnTo>
                  <a:pt x="20" y="19"/>
                </a:lnTo>
                <a:lnTo>
                  <a:pt x="20" y="12"/>
                </a:lnTo>
                <a:lnTo>
                  <a:pt x="49"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5" name="Google Shape;325;p14"/>
          <p:cNvSpPr/>
          <p:nvPr/>
        </p:nvSpPr>
        <p:spPr>
          <a:xfrm>
            <a:off x="5910263" y="4152900"/>
            <a:ext cx="201612" cy="184150"/>
          </a:xfrm>
          <a:custGeom>
            <a:rect b="b" l="l" r="r" t="t"/>
            <a:pathLst>
              <a:path extrusionOk="0" h="116" w="127">
                <a:moveTo>
                  <a:pt x="20" y="23"/>
                </a:moveTo>
                <a:lnTo>
                  <a:pt x="20" y="104"/>
                </a:lnTo>
                <a:lnTo>
                  <a:pt x="18" y="106"/>
                </a:lnTo>
                <a:lnTo>
                  <a:pt x="16" y="108"/>
                </a:lnTo>
                <a:lnTo>
                  <a:pt x="16" y="110"/>
                </a:lnTo>
                <a:lnTo>
                  <a:pt x="18" y="112"/>
                </a:lnTo>
                <a:lnTo>
                  <a:pt x="20" y="114"/>
                </a:lnTo>
                <a:lnTo>
                  <a:pt x="22" y="116"/>
                </a:lnTo>
                <a:lnTo>
                  <a:pt x="27" y="116"/>
                </a:lnTo>
                <a:lnTo>
                  <a:pt x="31" y="114"/>
                </a:lnTo>
                <a:lnTo>
                  <a:pt x="36" y="114"/>
                </a:lnTo>
                <a:lnTo>
                  <a:pt x="36" y="112"/>
                </a:lnTo>
                <a:lnTo>
                  <a:pt x="38" y="110"/>
                </a:lnTo>
                <a:lnTo>
                  <a:pt x="38" y="108"/>
                </a:lnTo>
                <a:lnTo>
                  <a:pt x="36" y="106"/>
                </a:lnTo>
                <a:lnTo>
                  <a:pt x="36" y="104"/>
                </a:lnTo>
                <a:lnTo>
                  <a:pt x="36" y="10"/>
                </a:lnTo>
                <a:lnTo>
                  <a:pt x="36" y="8"/>
                </a:lnTo>
                <a:lnTo>
                  <a:pt x="38" y="6"/>
                </a:lnTo>
                <a:lnTo>
                  <a:pt x="38" y="4"/>
                </a:lnTo>
                <a:lnTo>
                  <a:pt x="36" y="2"/>
                </a:lnTo>
                <a:lnTo>
                  <a:pt x="36" y="0"/>
                </a:lnTo>
                <a:lnTo>
                  <a:pt x="34" y="0"/>
                </a:lnTo>
                <a:lnTo>
                  <a:pt x="31" y="0"/>
                </a:lnTo>
                <a:lnTo>
                  <a:pt x="29" y="0"/>
                </a:lnTo>
                <a:lnTo>
                  <a:pt x="27" y="0"/>
                </a:lnTo>
                <a:lnTo>
                  <a:pt x="25" y="2"/>
                </a:lnTo>
                <a:lnTo>
                  <a:pt x="22" y="4"/>
                </a:lnTo>
                <a:lnTo>
                  <a:pt x="9" y="19"/>
                </a:lnTo>
                <a:lnTo>
                  <a:pt x="7" y="19"/>
                </a:lnTo>
                <a:lnTo>
                  <a:pt x="2" y="21"/>
                </a:lnTo>
                <a:lnTo>
                  <a:pt x="0" y="23"/>
                </a:lnTo>
                <a:lnTo>
                  <a:pt x="0" y="25"/>
                </a:lnTo>
                <a:lnTo>
                  <a:pt x="0" y="29"/>
                </a:lnTo>
                <a:lnTo>
                  <a:pt x="2" y="31"/>
                </a:lnTo>
                <a:lnTo>
                  <a:pt x="5" y="36"/>
                </a:lnTo>
                <a:lnTo>
                  <a:pt x="9" y="36"/>
                </a:lnTo>
                <a:lnTo>
                  <a:pt x="11" y="36"/>
                </a:lnTo>
                <a:lnTo>
                  <a:pt x="14" y="34"/>
                </a:lnTo>
                <a:lnTo>
                  <a:pt x="14" y="31"/>
                </a:lnTo>
                <a:lnTo>
                  <a:pt x="14" y="29"/>
                </a:lnTo>
                <a:lnTo>
                  <a:pt x="20" y="23"/>
                </a:lnTo>
                <a:close/>
                <a:moveTo>
                  <a:pt x="127" y="106"/>
                </a:moveTo>
                <a:lnTo>
                  <a:pt x="127" y="97"/>
                </a:lnTo>
                <a:lnTo>
                  <a:pt x="125" y="93"/>
                </a:lnTo>
                <a:lnTo>
                  <a:pt x="122" y="91"/>
                </a:lnTo>
                <a:lnTo>
                  <a:pt x="120" y="89"/>
                </a:lnTo>
                <a:lnTo>
                  <a:pt x="116" y="91"/>
                </a:lnTo>
                <a:lnTo>
                  <a:pt x="113" y="93"/>
                </a:lnTo>
                <a:lnTo>
                  <a:pt x="111" y="97"/>
                </a:lnTo>
                <a:lnTo>
                  <a:pt x="111" y="101"/>
                </a:lnTo>
                <a:lnTo>
                  <a:pt x="76" y="101"/>
                </a:lnTo>
                <a:lnTo>
                  <a:pt x="78" y="95"/>
                </a:lnTo>
                <a:lnTo>
                  <a:pt x="80" y="89"/>
                </a:lnTo>
                <a:lnTo>
                  <a:pt x="85" y="85"/>
                </a:lnTo>
                <a:lnTo>
                  <a:pt x="89" y="78"/>
                </a:lnTo>
                <a:lnTo>
                  <a:pt x="91" y="74"/>
                </a:lnTo>
                <a:lnTo>
                  <a:pt x="96" y="72"/>
                </a:lnTo>
                <a:lnTo>
                  <a:pt x="100" y="68"/>
                </a:lnTo>
                <a:lnTo>
                  <a:pt x="105" y="65"/>
                </a:lnTo>
                <a:lnTo>
                  <a:pt x="107" y="61"/>
                </a:lnTo>
                <a:lnTo>
                  <a:pt x="111" y="59"/>
                </a:lnTo>
                <a:lnTo>
                  <a:pt x="113" y="55"/>
                </a:lnTo>
                <a:lnTo>
                  <a:pt x="118" y="51"/>
                </a:lnTo>
                <a:lnTo>
                  <a:pt x="120" y="44"/>
                </a:lnTo>
                <a:lnTo>
                  <a:pt x="122" y="40"/>
                </a:lnTo>
                <a:lnTo>
                  <a:pt x="122" y="31"/>
                </a:lnTo>
                <a:lnTo>
                  <a:pt x="122" y="25"/>
                </a:lnTo>
                <a:lnTo>
                  <a:pt x="122" y="19"/>
                </a:lnTo>
                <a:lnTo>
                  <a:pt x="120" y="12"/>
                </a:lnTo>
                <a:lnTo>
                  <a:pt x="118" y="8"/>
                </a:lnTo>
                <a:lnTo>
                  <a:pt x="116" y="6"/>
                </a:lnTo>
                <a:lnTo>
                  <a:pt x="111" y="2"/>
                </a:lnTo>
                <a:lnTo>
                  <a:pt x="107" y="0"/>
                </a:lnTo>
                <a:lnTo>
                  <a:pt x="102" y="0"/>
                </a:lnTo>
                <a:lnTo>
                  <a:pt x="98" y="0"/>
                </a:lnTo>
                <a:lnTo>
                  <a:pt x="89" y="0"/>
                </a:lnTo>
                <a:lnTo>
                  <a:pt x="82" y="0"/>
                </a:lnTo>
                <a:lnTo>
                  <a:pt x="78" y="2"/>
                </a:lnTo>
                <a:lnTo>
                  <a:pt x="74" y="4"/>
                </a:lnTo>
                <a:lnTo>
                  <a:pt x="69" y="8"/>
                </a:lnTo>
                <a:lnTo>
                  <a:pt x="65" y="12"/>
                </a:lnTo>
                <a:lnTo>
                  <a:pt x="62" y="17"/>
                </a:lnTo>
                <a:lnTo>
                  <a:pt x="60" y="21"/>
                </a:lnTo>
                <a:lnTo>
                  <a:pt x="58" y="21"/>
                </a:lnTo>
                <a:lnTo>
                  <a:pt x="56" y="23"/>
                </a:lnTo>
                <a:lnTo>
                  <a:pt x="56" y="25"/>
                </a:lnTo>
                <a:lnTo>
                  <a:pt x="56" y="29"/>
                </a:lnTo>
                <a:lnTo>
                  <a:pt x="56" y="31"/>
                </a:lnTo>
                <a:lnTo>
                  <a:pt x="58" y="36"/>
                </a:lnTo>
                <a:lnTo>
                  <a:pt x="60" y="38"/>
                </a:lnTo>
                <a:lnTo>
                  <a:pt x="65" y="38"/>
                </a:lnTo>
                <a:lnTo>
                  <a:pt x="67" y="38"/>
                </a:lnTo>
                <a:lnTo>
                  <a:pt x="71" y="36"/>
                </a:lnTo>
                <a:lnTo>
                  <a:pt x="74" y="31"/>
                </a:lnTo>
                <a:lnTo>
                  <a:pt x="74" y="29"/>
                </a:lnTo>
                <a:lnTo>
                  <a:pt x="74" y="27"/>
                </a:lnTo>
                <a:lnTo>
                  <a:pt x="74" y="25"/>
                </a:lnTo>
                <a:lnTo>
                  <a:pt x="76" y="23"/>
                </a:lnTo>
                <a:lnTo>
                  <a:pt x="78" y="21"/>
                </a:lnTo>
                <a:lnTo>
                  <a:pt x="80" y="19"/>
                </a:lnTo>
                <a:lnTo>
                  <a:pt x="82" y="17"/>
                </a:lnTo>
                <a:lnTo>
                  <a:pt x="85" y="15"/>
                </a:lnTo>
                <a:lnTo>
                  <a:pt x="87" y="15"/>
                </a:lnTo>
                <a:lnTo>
                  <a:pt x="91" y="12"/>
                </a:lnTo>
                <a:lnTo>
                  <a:pt x="96" y="12"/>
                </a:lnTo>
                <a:lnTo>
                  <a:pt x="100" y="12"/>
                </a:lnTo>
                <a:lnTo>
                  <a:pt x="105" y="15"/>
                </a:lnTo>
                <a:lnTo>
                  <a:pt x="107" y="19"/>
                </a:lnTo>
                <a:lnTo>
                  <a:pt x="107" y="25"/>
                </a:lnTo>
                <a:lnTo>
                  <a:pt x="107" y="29"/>
                </a:lnTo>
                <a:lnTo>
                  <a:pt x="107" y="31"/>
                </a:lnTo>
                <a:lnTo>
                  <a:pt x="107" y="36"/>
                </a:lnTo>
                <a:lnTo>
                  <a:pt x="105" y="40"/>
                </a:lnTo>
                <a:lnTo>
                  <a:pt x="102" y="44"/>
                </a:lnTo>
                <a:lnTo>
                  <a:pt x="100" y="46"/>
                </a:lnTo>
                <a:lnTo>
                  <a:pt x="98" y="51"/>
                </a:lnTo>
                <a:lnTo>
                  <a:pt x="96" y="53"/>
                </a:lnTo>
                <a:lnTo>
                  <a:pt x="91" y="57"/>
                </a:lnTo>
                <a:lnTo>
                  <a:pt x="87" y="59"/>
                </a:lnTo>
                <a:lnTo>
                  <a:pt x="85" y="63"/>
                </a:lnTo>
                <a:lnTo>
                  <a:pt x="80" y="65"/>
                </a:lnTo>
                <a:lnTo>
                  <a:pt x="78" y="70"/>
                </a:lnTo>
                <a:lnTo>
                  <a:pt x="74" y="74"/>
                </a:lnTo>
                <a:lnTo>
                  <a:pt x="69" y="80"/>
                </a:lnTo>
                <a:lnTo>
                  <a:pt x="65" y="87"/>
                </a:lnTo>
                <a:lnTo>
                  <a:pt x="62" y="89"/>
                </a:lnTo>
                <a:lnTo>
                  <a:pt x="60" y="93"/>
                </a:lnTo>
                <a:lnTo>
                  <a:pt x="60" y="95"/>
                </a:lnTo>
                <a:lnTo>
                  <a:pt x="58" y="99"/>
                </a:lnTo>
                <a:lnTo>
                  <a:pt x="56" y="101"/>
                </a:lnTo>
                <a:lnTo>
                  <a:pt x="56" y="106"/>
                </a:lnTo>
                <a:lnTo>
                  <a:pt x="54" y="110"/>
                </a:lnTo>
                <a:lnTo>
                  <a:pt x="54" y="112"/>
                </a:lnTo>
                <a:lnTo>
                  <a:pt x="56" y="114"/>
                </a:lnTo>
                <a:lnTo>
                  <a:pt x="58" y="116"/>
                </a:lnTo>
                <a:lnTo>
                  <a:pt x="62" y="116"/>
                </a:lnTo>
                <a:lnTo>
                  <a:pt x="65" y="116"/>
                </a:lnTo>
                <a:lnTo>
                  <a:pt x="67" y="116"/>
                </a:lnTo>
                <a:lnTo>
                  <a:pt x="67" y="114"/>
                </a:lnTo>
                <a:lnTo>
                  <a:pt x="69" y="114"/>
                </a:lnTo>
                <a:lnTo>
                  <a:pt x="120" y="114"/>
                </a:lnTo>
                <a:lnTo>
                  <a:pt x="125" y="114"/>
                </a:lnTo>
                <a:lnTo>
                  <a:pt x="127" y="112"/>
                </a:lnTo>
                <a:lnTo>
                  <a:pt x="127" y="110"/>
                </a:lnTo>
                <a:lnTo>
                  <a:pt x="127" y="106"/>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6" name="Google Shape;326;p14"/>
          <p:cNvSpPr/>
          <p:nvPr/>
        </p:nvSpPr>
        <p:spPr>
          <a:xfrm>
            <a:off x="6235700" y="4152900"/>
            <a:ext cx="133350" cy="184150"/>
          </a:xfrm>
          <a:custGeom>
            <a:rect b="b" l="l" r="r" t="t"/>
            <a:pathLst>
              <a:path extrusionOk="0" h="116" w="84">
                <a:moveTo>
                  <a:pt x="51" y="0"/>
                </a:moveTo>
                <a:lnTo>
                  <a:pt x="42" y="0"/>
                </a:lnTo>
                <a:lnTo>
                  <a:pt x="35" y="2"/>
                </a:lnTo>
                <a:lnTo>
                  <a:pt x="26" y="8"/>
                </a:lnTo>
                <a:lnTo>
                  <a:pt x="17" y="15"/>
                </a:lnTo>
                <a:lnTo>
                  <a:pt x="11" y="25"/>
                </a:lnTo>
                <a:lnTo>
                  <a:pt x="4" y="38"/>
                </a:lnTo>
                <a:lnTo>
                  <a:pt x="2" y="55"/>
                </a:lnTo>
                <a:lnTo>
                  <a:pt x="0" y="76"/>
                </a:lnTo>
                <a:lnTo>
                  <a:pt x="0" y="85"/>
                </a:lnTo>
                <a:lnTo>
                  <a:pt x="2" y="93"/>
                </a:lnTo>
                <a:lnTo>
                  <a:pt x="4" y="101"/>
                </a:lnTo>
                <a:lnTo>
                  <a:pt x="8" y="106"/>
                </a:lnTo>
                <a:lnTo>
                  <a:pt x="13" y="110"/>
                </a:lnTo>
                <a:lnTo>
                  <a:pt x="19" y="114"/>
                </a:lnTo>
                <a:lnTo>
                  <a:pt x="26" y="116"/>
                </a:lnTo>
                <a:lnTo>
                  <a:pt x="33" y="116"/>
                </a:lnTo>
                <a:lnTo>
                  <a:pt x="37" y="116"/>
                </a:lnTo>
                <a:lnTo>
                  <a:pt x="46" y="112"/>
                </a:lnTo>
                <a:lnTo>
                  <a:pt x="55" y="108"/>
                </a:lnTo>
                <a:lnTo>
                  <a:pt x="64" y="101"/>
                </a:lnTo>
                <a:lnTo>
                  <a:pt x="73" y="91"/>
                </a:lnTo>
                <a:lnTo>
                  <a:pt x="79" y="78"/>
                </a:lnTo>
                <a:lnTo>
                  <a:pt x="82" y="59"/>
                </a:lnTo>
                <a:lnTo>
                  <a:pt x="84" y="40"/>
                </a:lnTo>
                <a:lnTo>
                  <a:pt x="84" y="29"/>
                </a:lnTo>
                <a:lnTo>
                  <a:pt x="82" y="21"/>
                </a:lnTo>
                <a:lnTo>
                  <a:pt x="77" y="12"/>
                </a:lnTo>
                <a:lnTo>
                  <a:pt x="73" y="8"/>
                </a:lnTo>
                <a:lnTo>
                  <a:pt x="66" y="4"/>
                </a:lnTo>
                <a:lnTo>
                  <a:pt x="62" y="0"/>
                </a:lnTo>
                <a:lnTo>
                  <a:pt x="55" y="0"/>
                </a:lnTo>
                <a:lnTo>
                  <a:pt x="51" y="0"/>
                </a:lnTo>
                <a:close/>
                <a:moveTo>
                  <a:pt x="51" y="15"/>
                </a:moveTo>
                <a:lnTo>
                  <a:pt x="55" y="15"/>
                </a:lnTo>
                <a:lnTo>
                  <a:pt x="57" y="15"/>
                </a:lnTo>
                <a:lnTo>
                  <a:pt x="62" y="19"/>
                </a:lnTo>
                <a:lnTo>
                  <a:pt x="64" y="21"/>
                </a:lnTo>
                <a:lnTo>
                  <a:pt x="66" y="25"/>
                </a:lnTo>
                <a:lnTo>
                  <a:pt x="66" y="29"/>
                </a:lnTo>
                <a:lnTo>
                  <a:pt x="68" y="34"/>
                </a:lnTo>
                <a:lnTo>
                  <a:pt x="68" y="40"/>
                </a:lnTo>
                <a:lnTo>
                  <a:pt x="66" y="57"/>
                </a:lnTo>
                <a:lnTo>
                  <a:pt x="64" y="70"/>
                </a:lnTo>
                <a:lnTo>
                  <a:pt x="59" y="80"/>
                </a:lnTo>
                <a:lnTo>
                  <a:pt x="55" y="89"/>
                </a:lnTo>
                <a:lnTo>
                  <a:pt x="48" y="95"/>
                </a:lnTo>
                <a:lnTo>
                  <a:pt x="42" y="99"/>
                </a:lnTo>
                <a:lnTo>
                  <a:pt x="37" y="101"/>
                </a:lnTo>
                <a:lnTo>
                  <a:pt x="33" y="104"/>
                </a:lnTo>
                <a:lnTo>
                  <a:pt x="28" y="101"/>
                </a:lnTo>
                <a:lnTo>
                  <a:pt x="26" y="101"/>
                </a:lnTo>
                <a:lnTo>
                  <a:pt x="22" y="99"/>
                </a:lnTo>
                <a:lnTo>
                  <a:pt x="19" y="97"/>
                </a:lnTo>
                <a:lnTo>
                  <a:pt x="17" y="93"/>
                </a:lnTo>
                <a:lnTo>
                  <a:pt x="17" y="89"/>
                </a:lnTo>
                <a:lnTo>
                  <a:pt x="15" y="82"/>
                </a:lnTo>
                <a:lnTo>
                  <a:pt x="15" y="76"/>
                </a:lnTo>
                <a:lnTo>
                  <a:pt x="15" y="59"/>
                </a:lnTo>
                <a:lnTo>
                  <a:pt x="19" y="46"/>
                </a:lnTo>
                <a:lnTo>
                  <a:pt x="22" y="36"/>
                </a:lnTo>
                <a:lnTo>
                  <a:pt x="28" y="27"/>
                </a:lnTo>
                <a:lnTo>
                  <a:pt x="33" y="21"/>
                </a:lnTo>
                <a:lnTo>
                  <a:pt x="39" y="17"/>
                </a:lnTo>
                <a:lnTo>
                  <a:pt x="44" y="15"/>
                </a:lnTo>
                <a:lnTo>
                  <a:pt x="51" y="1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7" name="Google Shape;327;p14"/>
          <p:cNvSpPr/>
          <p:nvPr/>
        </p:nvSpPr>
        <p:spPr>
          <a:xfrm>
            <a:off x="6386513" y="4152900"/>
            <a:ext cx="138112" cy="184150"/>
          </a:xfrm>
          <a:custGeom>
            <a:rect b="b" l="l" r="r" t="t"/>
            <a:pathLst>
              <a:path extrusionOk="0" h="116" w="87">
                <a:moveTo>
                  <a:pt x="51" y="0"/>
                </a:moveTo>
                <a:lnTo>
                  <a:pt x="44" y="0"/>
                </a:lnTo>
                <a:lnTo>
                  <a:pt x="35" y="2"/>
                </a:lnTo>
                <a:lnTo>
                  <a:pt x="27" y="8"/>
                </a:lnTo>
                <a:lnTo>
                  <a:pt x="18" y="15"/>
                </a:lnTo>
                <a:lnTo>
                  <a:pt x="11" y="25"/>
                </a:lnTo>
                <a:lnTo>
                  <a:pt x="4" y="38"/>
                </a:lnTo>
                <a:lnTo>
                  <a:pt x="0" y="55"/>
                </a:lnTo>
                <a:lnTo>
                  <a:pt x="0" y="76"/>
                </a:lnTo>
                <a:lnTo>
                  <a:pt x="0" y="85"/>
                </a:lnTo>
                <a:lnTo>
                  <a:pt x="2" y="93"/>
                </a:lnTo>
                <a:lnTo>
                  <a:pt x="7" y="101"/>
                </a:lnTo>
                <a:lnTo>
                  <a:pt x="9" y="106"/>
                </a:lnTo>
                <a:lnTo>
                  <a:pt x="16" y="110"/>
                </a:lnTo>
                <a:lnTo>
                  <a:pt x="20" y="114"/>
                </a:lnTo>
                <a:lnTo>
                  <a:pt x="27" y="116"/>
                </a:lnTo>
                <a:lnTo>
                  <a:pt x="33" y="116"/>
                </a:lnTo>
                <a:lnTo>
                  <a:pt x="40" y="116"/>
                </a:lnTo>
                <a:lnTo>
                  <a:pt x="47" y="112"/>
                </a:lnTo>
                <a:lnTo>
                  <a:pt x="55" y="108"/>
                </a:lnTo>
                <a:lnTo>
                  <a:pt x="64" y="101"/>
                </a:lnTo>
                <a:lnTo>
                  <a:pt x="73" y="91"/>
                </a:lnTo>
                <a:lnTo>
                  <a:pt x="80" y="78"/>
                </a:lnTo>
                <a:lnTo>
                  <a:pt x="84" y="59"/>
                </a:lnTo>
                <a:lnTo>
                  <a:pt x="87" y="40"/>
                </a:lnTo>
                <a:lnTo>
                  <a:pt x="84" y="29"/>
                </a:lnTo>
                <a:lnTo>
                  <a:pt x="82" y="21"/>
                </a:lnTo>
                <a:lnTo>
                  <a:pt x="78" y="12"/>
                </a:lnTo>
                <a:lnTo>
                  <a:pt x="73" y="8"/>
                </a:lnTo>
                <a:lnTo>
                  <a:pt x="67" y="4"/>
                </a:lnTo>
                <a:lnTo>
                  <a:pt x="62" y="0"/>
                </a:lnTo>
                <a:lnTo>
                  <a:pt x="55" y="0"/>
                </a:lnTo>
                <a:lnTo>
                  <a:pt x="51" y="0"/>
                </a:lnTo>
                <a:close/>
                <a:moveTo>
                  <a:pt x="51" y="15"/>
                </a:moveTo>
                <a:lnTo>
                  <a:pt x="55" y="15"/>
                </a:lnTo>
                <a:lnTo>
                  <a:pt x="60" y="15"/>
                </a:lnTo>
                <a:lnTo>
                  <a:pt x="62" y="19"/>
                </a:lnTo>
                <a:lnTo>
                  <a:pt x="64" y="21"/>
                </a:lnTo>
                <a:lnTo>
                  <a:pt x="67" y="25"/>
                </a:lnTo>
                <a:lnTo>
                  <a:pt x="69" y="29"/>
                </a:lnTo>
                <a:lnTo>
                  <a:pt x="69" y="34"/>
                </a:lnTo>
                <a:lnTo>
                  <a:pt x="69" y="40"/>
                </a:lnTo>
                <a:lnTo>
                  <a:pt x="69" y="57"/>
                </a:lnTo>
                <a:lnTo>
                  <a:pt x="67" y="70"/>
                </a:lnTo>
                <a:lnTo>
                  <a:pt x="62" y="80"/>
                </a:lnTo>
                <a:lnTo>
                  <a:pt x="55" y="89"/>
                </a:lnTo>
                <a:lnTo>
                  <a:pt x="51" y="95"/>
                </a:lnTo>
                <a:lnTo>
                  <a:pt x="44" y="99"/>
                </a:lnTo>
                <a:lnTo>
                  <a:pt x="38" y="101"/>
                </a:lnTo>
                <a:lnTo>
                  <a:pt x="33" y="104"/>
                </a:lnTo>
                <a:lnTo>
                  <a:pt x="29" y="101"/>
                </a:lnTo>
                <a:lnTo>
                  <a:pt x="27" y="101"/>
                </a:lnTo>
                <a:lnTo>
                  <a:pt x="22" y="99"/>
                </a:lnTo>
                <a:lnTo>
                  <a:pt x="20" y="97"/>
                </a:lnTo>
                <a:lnTo>
                  <a:pt x="20" y="93"/>
                </a:lnTo>
                <a:lnTo>
                  <a:pt x="18" y="89"/>
                </a:lnTo>
                <a:lnTo>
                  <a:pt x="16" y="82"/>
                </a:lnTo>
                <a:lnTo>
                  <a:pt x="16" y="76"/>
                </a:lnTo>
                <a:lnTo>
                  <a:pt x="18" y="59"/>
                </a:lnTo>
                <a:lnTo>
                  <a:pt x="20" y="46"/>
                </a:lnTo>
                <a:lnTo>
                  <a:pt x="22" y="36"/>
                </a:lnTo>
                <a:lnTo>
                  <a:pt x="27" y="27"/>
                </a:lnTo>
                <a:lnTo>
                  <a:pt x="33" y="21"/>
                </a:lnTo>
                <a:lnTo>
                  <a:pt x="40" y="17"/>
                </a:lnTo>
                <a:lnTo>
                  <a:pt x="47" y="15"/>
                </a:lnTo>
                <a:lnTo>
                  <a:pt x="51" y="15"/>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8" name="Google Shape;328;p14"/>
          <p:cNvSpPr/>
          <p:nvPr/>
        </p:nvSpPr>
        <p:spPr>
          <a:xfrm>
            <a:off x="6643688" y="4144963"/>
            <a:ext cx="138112" cy="192087"/>
          </a:xfrm>
          <a:custGeom>
            <a:rect b="b" l="l" r="r" t="t"/>
            <a:pathLst>
              <a:path extrusionOk="0" h="121" w="87">
                <a:moveTo>
                  <a:pt x="42" y="121"/>
                </a:moveTo>
                <a:lnTo>
                  <a:pt x="49" y="121"/>
                </a:lnTo>
                <a:lnTo>
                  <a:pt x="56" y="119"/>
                </a:lnTo>
                <a:lnTo>
                  <a:pt x="64" y="115"/>
                </a:lnTo>
                <a:lnTo>
                  <a:pt x="71" y="109"/>
                </a:lnTo>
                <a:lnTo>
                  <a:pt x="76" y="102"/>
                </a:lnTo>
                <a:lnTo>
                  <a:pt x="80" y="94"/>
                </a:lnTo>
                <a:lnTo>
                  <a:pt x="84" y="83"/>
                </a:lnTo>
                <a:lnTo>
                  <a:pt x="87" y="73"/>
                </a:lnTo>
                <a:lnTo>
                  <a:pt x="84" y="66"/>
                </a:lnTo>
                <a:lnTo>
                  <a:pt x="84" y="62"/>
                </a:lnTo>
                <a:lnTo>
                  <a:pt x="82" y="58"/>
                </a:lnTo>
                <a:lnTo>
                  <a:pt x="80" y="53"/>
                </a:lnTo>
                <a:lnTo>
                  <a:pt x="76" y="49"/>
                </a:lnTo>
                <a:lnTo>
                  <a:pt x="71" y="47"/>
                </a:lnTo>
                <a:lnTo>
                  <a:pt x="64" y="45"/>
                </a:lnTo>
                <a:lnTo>
                  <a:pt x="58" y="45"/>
                </a:lnTo>
                <a:lnTo>
                  <a:pt x="53" y="45"/>
                </a:lnTo>
                <a:lnTo>
                  <a:pt x="47" y="47"/>
                </a:lnTo>
                <a:lnTo>
                  <a:pt x="40" y="49"/>
                </a:lnTo>
                <a:lnTo>
                  <a:pt x="36" y="56"/>
                </a:lnTo>
                <a:lnTo>
                  <a:pt x="29" y="60"/>
                </a:lnTo>
                <a:lnTo>
                  <a:pt x="27" y="64"/>
                </a:lnTo>
                <a:lnTo>
                  <a:pt x="20" y="70"/>
                </a:lnTo>
                <a:lnTo>
                  <a:pt x="18" y="77"/>
                </a:lnTo>
                <a:lnTo>
                  <a:pt x="18" y="75"/>
                </a:lnTo>
                <a:lnTo>
                  <a:pt x="18" y="73"/>
                </a:lnTo>
                <a:lnTo>
                  <a:pt x="18" y="70"/>
                </a:lnTo>
                <a:lnTo>
                  <a:pt x="18" y="60"/>
                </a:lnTo>
                <a:lnTo>
                  <a:pt x="20" y="51"/>
                </a:lnTo>
                <a:lnTo>
                  <a:pt x="22" y="43"/>
                </a:lnTo>
                <a:lnTo>
                  <a:pt x="27" y="34"/>
                </a:lnTo>
                <a:lnTo>
                  <a:pt x="33" y="26"/>
                </a:lnTo>
                <a:lnTo>
                  <a:pt x="38" y="20"/>
                </a:lnTo>
                <a:lnTo>
                  <a:pt x="44" y="17"/>
                </a:lnTo>
                <a:lnTo>
                  <a:pt x="51" y="15"/>
                </a:lnTo>
                <a:lnTo>
                  <a:pt x="53" y="15"/>
                </a:lnTo>
                <a:lnTo>
                  <a:pt x="58" y="17"/>
                </a:lnTo>
                <a:lnTo>
                  <a:pt x="60" y="17"/>
                </a:lnTo>
                <a:lnTo>
                  <a:pt x="60" y="20"/>
                </a:lnTo>
                <a:lnTo>
                  <a:pt x="60" y="22"/>
                </a:lnTo>
                <a:lnTo>
                  <a:pt x="62" y="24"/>
                </a:lnTo>
                <a:lnTo>
                  <a:pt x="64" y="24"/>
                </a:lnTo>
                <a:lnTo>
                  <a:pt x="69" y="26"/>
                </a:lnTo>
                <a:lnTo>
                  <a:pt x="71" y="24"/>
                </a:lnTo>
                <a:lnTo>
                  <a:pt x="76" y="24"/>
                </a:lnTo>
                <a:lnTo>
                  <a:pt x="78" y="22"/>
                </a:lnTo>
                <a:lnTo>
                  <a:pt x="78" y="20"/>
                </a:lnTo>
                <a:lnTo>
                  <a:pt x="78" y="15"/>
                </a:lnTo>
                <a:lnTo>
                  <a:pt x="76" y="11"/>
                </a:lnTo>
                <a:lnTo>
                  <a:pt x="73" y="9"/>
                </a:lnTo>
                <a:lnTo>
                  <a:pt x="69" y="7"/>
                </a:lnTo>
                <a:lnTo>
                  <a:pt x="67" y="5"/>
                </a:lnTo>
                <a:lnTo>
                  <a:pt x="62" y="3"/>
                </a:lnTo>
                <a:lnTo>
                  <a:pt x="58" y="3"/>
                </a:lnTo>
                <a:lnTo>
                  <a:pt x="53" y="0"/>
                </a:lnTo>
                <a:lnTo>
                  <a:pt x="42" y="3"/>
                </a:lnTo>
                <a:lnTo>
                  <a:pt x="31" y="7"/>
                </a:lnTo>
                <a:lnTo>
                  <a:pt x="22" y="15"/>
                </a:lnTo>
                <a:lnTo>
                  <a:pt x="16" y="24"/>
                </a:lnTo>
                <a:lnTo>
                  <a:pt x="9" y="36"/>
                </a:lnTo>
                <a:lnTo>
                  <a:pt x="4" y="47"/>
                </a:lnTo>
                <a:lnTo>
                  <a:pt x="2" y="60"/>
                </a:lnTo>
                <a:lnTo>
                  <a:pt x="0" y="73"/>
                </a:lnTo>
                <a:lnTo>
                  <a:pt x="0" y="77"/>
                </a:lnTo>
                <a:lnTo>
                  <a:pt x="2" y="83"/>
                </a:lnTo>
                <a:lnTo>
                  <a:pt x="2" y="87"/>
                </a:lnTo>
                <a:lnTo>
                  <a:pt x="4" y="92"/>
                </a:lnTo>
                <a:lnTo>
                  <a:pt x="4" y="96"/>
                </a:lnTo>
                <a:lnTo>
                  <a:pt x="4" y="100"/>
                </a:lnTo>
                <a:lnTo>
                  <a:pt x="7" y="102"/>
                </a:lnTo>
                <a:lnTo>
                  <a:pt x="11" y="104"/>
                </a:lnTo>
                <a:lnTo>
                  <a:pt x="13" y="109"/>
                </a:lnTo>
                <a:lnTo>
                  <a:pt x="18" y="113"/>
                </a:lnTo>
                <a:lnTo>
                  <a:pt x="22" y="115"/>
                </a:lnTo>
                <a:lnTo>
                  <a:pt x="24" y="117"/>
                </a:lnTo>
                <a:lnTo>
                  <a:pt x="29" y="119"/>
                </a:lnTo>
                <a:lnTo>
                  <a:pt x="33" y="121"/>
                </a:lnTo>
                <a:lnTo>
                  <a:pt x="38" y="121"/>
                </a:lnTo>
                <a:lnTo>
                  <a:pt x="42" y="121"/>
                </a:lnTo>
                <a:close/>
                <a:moveTo>
                  <a:pt x="40" y="109"/>
                </a:moveTo>
                <a:lnTo>
                  <a:pt x="33" y="109"/>
                </a:lnTo>
                <a:lnTo>
                  <a:pt x="29" y="102"/>
                </a:lnTo>
                <a:lnTo>
                  <a:pt x="24" y="98"/>
                </a:lnTo>
                <a:lnTo>
                  <a:pt x="22" y="92"/>
                </a:lnTo>
                <a:lnTo>
                  <a:pt x="27" y="85"/>
                </a:lnTo>
                <a:lnTo>
                  <a:pt x="29" y="79"/>
                </a:lnTo>
                <a:lnTo>
                  <a:pt x="33" y="75"/>
                </a:lnTo>
                <a:lnTo>
                  <a:pt x="38" y="68"/>
                </a:lnTo>
                <a:lnTo>
                  <a:pt x="42" y="64"/>
                </a:lnTo>
                <a:lnTo>
                  <a:pt x="47" y="62"/>
                </a:lnTo>
                <a:lnTo>
                  <a:pt x="53" y="58"/>
                </a:lnTo>
                <a:lnTo>
                  <a:pt x="58" y="58"/>
                </a:lnTo>
                <a:lnTo>
                  <a:pt x="62" y="60"/>
                </a:lnTo>
                <a:lnTo>
                  <a:pt x="67" y="64"/>
                </a:lnTo>
                <a:lnTo>
                  <a:pt x="69" y="68"/>
                </a:lnTo>
                <a:lnTo>
                  <a:pt x="69" y="73"/>
                </a:lnTo>
                <a:lnTo>
                  <a:pt x="69" y="81"/>
                </a:lnTo>
                <a:lnTo>
                  <a:pt x="67" y="90"/>
                </a:lnTo>
                <a:lnTo>
                  <a:pt x="62" y="94"/>
                </a:lnTo>
                <a:lnTo>
                  <a:pt x="60" y="100"/>
                </a:lnTo>
                <a:lnTo>
                  <a:pt x="56" y="104"/>
                </a:lnTo>
                <a:lnTo>
                  <a:pt x="49" y="106"/>
                </a:lnTo>
                <a:lnTo>
                  <a:pt x="44" y="109"/>
                </a:lnTo>
                <a:lnTo>
                  <a:pt x="40" y="109"/>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29" name="Google Shape;329;p14"/>
          <p:cNvSpPr/>
          <p:nvPr/>
        </p:nvSpPr>
        <p:spPr>
          <a:xfrm>
            <a:off x="6791325" y="4149725"/>
            <a:ext cx="285750" cy="187325"/>
          </a:xfrm>
          <a:custGeom>
            <a:rect b="b" l="l" r="r" t="t"/>
            <a:pathLst>
              <a:path extrusionOk="0" h="118" w="180">
                <a:moveTo>
                  <a:pt x="54" y="2"/>
                </a:moveTo>
                <a:lnTo>
                  <a:pt x="45" y="2"/>
                </a:lnTo>
                <a:lnTo>
                  <a:pt x="36" y="4"/>
                </a:lnTo>
                <a:lnTo>
                  <a:pt x="27" y="10"/>
                </a:lnTo>
                <a:lnTo>
                  <a:pt x="20" y="17"/>
                </a:lnTo>
                <a:lnTo>
                  <a:pt x="14" y="27"/>
                </a:lnTo>
                <a:lnTo>
                  <a:pt x="7" y="40"/>
                </a:lnTo>
                <a:lnTo>
                  <a:pt x="3" y="57"/>
                </a:lnTo>
                <a:lnTo>
                  <a:pt x="0" y="78"/>
                </a:lnTo>
                <a:lnTo>
                  <a:pt x="3" y="87"/>
                </a:lnTo>
                <a:lnTo>
                  <a:pt x="5" y="95"/>
                </a:lnTo>
                <a:lnTo>
                  <a:pt x="7" y="103"/>
                </a:lnTo>
                <a:lnTo>
                  <a:pt x="11" y="108"/>
                </a:lnTo>
                <a:lnTo>
                  <a:pt x="16" y="112"/>
                </a:lnTo>
                <a:lnTo>
                  <a:pt x="20" y="116"/>
                </a:lnTo>
                <a:lnTo>
                  <a:pt x="27" y="118"/>
                </a:lnTo>
                <a:lnTo>
                  <a:pt x="34" y="118"/>
                </a:lnTo>
                <a:lnTo>
                  <a:pt x="40" y="118"/>
                </a:lnTo>
                <a:lnTo>
                  <a:pt x="49" y="114"/>
                </a:lnTo>
                <a:lnTo>
                  <a:pt x="58" y="110"/>
                </a:lnTo>
                <a:lnTo>
                  <a:pt x="67" y="103"/>
                </a:lnTo>
                <a:lnTo>
                  <a:pt x="74" y="93"/>
                </a:lnTo>
                <a:lnTo>
                  <a:pt x="80" y="80"/>
                </a:lnTo>
                <a:lnTo>
                  <a:pt x="87" y="61"/>
                </a:lnTo>
                <a:lnTo>
                  <a:pt x="87" y="42"/>
                </a:lnTo>
                <a:lnTo>
                  <a:pt x="87" y="31"/>
                </a:lnTo>
                <a:lnTo>
                  <a:pt x="82" y="23"/>
                </a:lnTo>
                <a:lnTo>
                  <a:pt x="80" y="14"/>
                </a:lnTo>
                <a:lnTo>
                  <a:pt x="74" y="10"/>
                </a:lnTo>
                <a:lnTo>
                  <a:pt x="69" y="6"/>
                </a:lnTo>
                <a:lnTo>
                  <a:pt x="62" y="2"/>
                </a:lnTo>
                <a:lnTo>
                  <a:pt x="58" y="2"/>
                </a:lnTo>
                <a:lnTo>
                  <a:pt x="54" y="2"/>
                </a:lnTo>
                <a:close/>
                <a:moveTo>
                  <a:pt x="54" y="17"/>
                </a:moveTo>
                <a:lnTo>
                  <a:pt x="56" y="17"/>
                </a:lnTo>
                <a:lnTo>
                  <a:pt x="60" y="17"/>
                </a:lnTo>
                <a:lnTo>
                  <a:pt x="62" y="21"/>
                </a:lnTo>
                <a:lnTo>
                  <a:pt x="67" y="23"/>
                </a:lnTo>
                <a:lnTo>
                  <a:pt x="67" y="27"/>
                </a:lnTo>
                <a:lnTo>
                  <a:pt x="69" y="31"/>
                </a:lnTo>
                <a:lnTo>
                  <a:pt x="71" y="36"/>
                </a:lnTo>
                <a:lnTo>
                  <a:pt x="71" y="42"/>
                </a:lnTo>
                <a:lnTo>
                  <a:pt x="69" y="59"/>
                </a:lnTo>
                <a:lnTo>
                  <a:pt x="67" y="72"/>
                </a:lnTo>
                <a:lnTo>
                  <a:pt x="62" y="82"/>
                </a:lnTo>
                <a:lnTo>
                  <a:pt x="58" y="91"/>
                </a:lnTo>
                <a:lnTo>
                  <a:pt x="51" y="97"/>
                </a:lnTo>
                <a:lnTo>
                  <a:pt x="45" y="101"/>
                </a:lnTo>
                <a:lnTo>
                  <a:pt x="40" y="103"/>
                </a:lnTo>
                <a:lnTo>
                  <a:pt x="34" y="106"/>
                </a:lnTo>
                <a:lnTo>
                  <a:pt x="31" y="103"/>
                </a:lnTo>
                <a:lnTo>
                  <a:pt x="27" y="103"/>
                </a:lnTo>
                <a:lnTo>
                  <a:pt x="25" y="101"/>
                </a:lnTo>
                <a:lnTo>
                  <a:pt x="22" y="99"/>
                </a:lnTo>
                <a:lnTo>
                  <a:pt x="20" y="95"/>
                </a:lnTo>
                <a:lnTo>
                  <a:pt x="20" y="91"/>
                </a:lnTo>
                <a:lnTo>
                  <a:pt x="18" y="84"/>
                </a:lnTo>
                <a:lnTo>
                  <a:pt x="18" y="78"/>
                </a:lnTo>
                <a:lnTo>
                  <a:pt x="18" y="61"/>
                </a:lnTo>
                <a:lnTo>
                  <a:pt x="20" y="48"/>
                </a:lnTo>
                <a:lnTo>
                  <a:pt x="25" y="38"/>
                </a:lnTo>
                <a:lnTo>
                  <a:pt x="29" y="29"/>
                </a:lnTo>
                <a:lnTo>
                  <a:pt x="34" y="23"/>
                </a:lnTo>
                <a:lnTo>
                  <a:pt x="40" y="19"/>
                </a:lnTo>
                <a:lnTo>
                  <a:pt x="47" y="17"/>
                </a:lnTo>
                <a:lnTo>
                  <a:pt x="54" y="17"/>
                </a:lnTo>
                <a:close/>
                <a:moveTo>
                  <a:pt x="147" y="0"/>
                </a:moveTo>
                <a:lnTo>
                  <a:pt x="136" y="2"/>
                </a:lnTo>
                <a:lnTo>
                  <a:pt x="127" y="2"/>
                </a:lnTo>
                <a:lnTo>
                  <a:pt x="120" y="6"/>
                </a:lnTo>
                <a:lnTo>
                  <a:pt x="114" y="10"/>
                </a:lnTo>
                <a:lnTo>
                  <a:pt x="109" y="17"/>
                </a:lnTo>
                <a:lnTo>
                  <a:pt x="105" y="25"/>
                </a:lnTo>
                <a:lnTo>
                  <a:pt x="102" y="31"/>
                </a:lnTo>
                <a:lnTo>
                  <a:pt x="102" y="42"/>
                </a:lnTo>
                <a:lnTo>
                  <a:pt x="102" y="44"/>
                </a:lnTo>
                <a:lnTo>
                  <a:pt x="105" y="48"/>
                </a:lnTo>
                <a:lnTo>
                  <a:pt x="107" y="53"/>
                </a:lnTo>
                <a:lnTo>
                  <a:pt x="109" y="59"/>
                </a:lnTo>
                <a:lnTo>
                  <a:pt x="114" y="63"/>
                </a:lnTo>
                <a:lnTo>
                  <a:pt x="118" y="65"/>
                </a:lnTo>
                <a:lnTo>
                  <a:pt x="122" y="67"/>
                </a:lnTo>
                <a:lnTo>
                  <a:pt x="127" y="70"/>
                </a:lnTo>
                <a:lnTo>
                  <a:pt x="134" y="67"/>
                </a:lnTo>
                <a:lnTo>
                  <a:pt x="138" y="67"/>
                </a:lnTo>
                <a:lnTo>
                  <a:pt x="145" y="65"/>
                </a:lnTo>
                <a:lnTo>
                  <a:pt x="149" y="63"/>
                </a:lnTo>
                <a:lnTo>
                  <a:pt x="153" y="61"/>
                </a:lnTo>
                <a:lnTo>
                  <a:pt x="158" y="57"/>
                </a:lnTo>
                <a:lnTo>
                  <a:pt x="160" y="53"/>
                </a:lnTo>
                <a:lnTo>
                  <a:pt x="162" y="50"/>
                </a:lnTo>
                <a:lnTo>
                  <a:pt x="162" y="53"/>
                </a:lnTo>
                <a:lnTo>
                  <a:pt x="162" y="55"/>
                </a:lnTo>
                <a:lnTo>
                  <a:pt x="162" y="57"/>
                </a:lnTo>
                <a:lnTo>
                  <a:pt x="162" y="65"/>
                </a:lnTo>
                <a:lnTo>
                  <a:pt x="160" y="74"/>
                </a:lnTo>
                <a:lnTo>
                  <a:pt x="158" y="82"/>
                </a:lnTo>
                <a:lnTo>
                  <a:pt x="153" y="91"/>
                </a:lnTo>
                <a:lnTo>
                  <a:pt x="149" y="97"/>
                </a:lnTo>
                <a:lnTo>
                  <a:pt x="142" y="101"/>
                </a:lnTo>
                <a:lnTo>
                  <a:pt x="136" y="106"/>
                </a:lnTo>
                <a:lnTo>
                  <a:pt x="127" y="108"/>
                </a:lnTo>
                <a:lnTo>
                  <a:pt x="125" y="106"/>
                </a:lnTo>
                <a:lnTo>
                  <a:pt x="120" y="103"/>
                </a:lnTo>
                <a:lnTo>
                  <a:pt x="118" y="99"/>
                </a:lnTo>
                <a:lnTo>
                  <a:pt x="116" y="93"/>
                </a:lnTo>
                <a:lnTo>
                  <a:pt x="116" y="91"/>
                </a:lnTo>
                <a:lnTo>
                  <a:pt x="116" y="87"/>
                </a:lnTo>
                <a:lnTo>
                  <a:pt x="111" y="84"/>
                </a:lnTo>
                <a:lnTo>
                  <a:pt x="107" y="84"/>
                </a:lnTo>
                <a:lnTo>
                  <a:pt x="102" y="84"/>
                </a:lnTo>
                <a:lnTo>
                  <a:pt x="100" y="87"/>
                </a:lnTo>
                <a:lnTo>
                  <a:pt x="98" y="89"/>
                </a:lnTo>
                <a:lnTo>
                  <a:pt x="98" y="93"/>
                </a:lnTo>
                <a:lnTo>
                  <a:pt x="98" y="95"/>
                </a:lnTo>
                <a:lnTo>
                  <a:pt x="98" y="97"/>
                </a:lnTo>
                <a:lnTo>
                  <a:pt x="100" y="99"/>
                </a:lnTo>
                <a:lnTo>
                  <a:pt x="102" y="99"/>
                </a:lnTo>
                <a:lnTo>
                  <a:pt x="105" y="103"/>
                </a:lnTo>
                <a:lnTo>
                  <a:pt x="107" y="108"/>
                </a:lnTo>
                <a:lnTo>
                  <a:pt x="109" y="112"/>
                </a:lnTo>
                <a:lnTo>
                  <a:pt x="114" y="114"/>
                </a:lnTo>
                <a:lnTo>
                  <a:pt x="116" y="116"/>
                </a:lnTo>
                <a:lnTo>
                  <a:pt x="120" y="118"/>
                </a:lnTo>
                <a:lnTo>
                  <a:pt x="122" y="118"/>
                </a:lnTo>
                <a:lnTo>
                  <a:pt x="127" y="118"/>
                </a:lnTo>
                <a:lnTo>
                  <a:pt x="138" y="118"/>
                </a:lnTo>
                <a:lnTo>
                  <a:pt x="147" y="114"/>
                </a:lnTo>
                <a:lnTo>
                  <a:pt x="156" y="108"/>
                </a:lnTo>
                <a:lnTo>
                  <a:pt x="165" y="99"/>
                </a:lnTo>
                <a:lnTo>
                  <a:pt x="169" y="91"/>
                </a:lnTo>
                <a:lnTo>
                  <a:pt x="176" y="78"/>
                </a:lnTo>
                <a:lnTo>
                  <a:pt x="178" y="65"/>
                </a:lnTo>
                <a:lnTo>
                  <a:pt x="180" y="50"/>
                </a:lnTo>
                <a:lnTo>
                  <a:pt x="180" y="46"/>
                </a:lnTo>
                <a:lnTo>
                  <a:pt x="178" y="40"/>
                </a:lnTo>
                <a:lnTo>
                  <a:pt x="178" y="36"/>
                </a:lnTo>
                <a:lnTo>
                  <a:pt x="178" y="31"/>
                </a:lnTo>
                <a:lnTo>
                  <a:pt x="178" y="29"/>
                </a:lnTo>
                <a:lnTo>
                  <a:pt x="178" y="27"/>
                </a:lnTo>
                <a:lnTo>
                  <a:pt x="178" y="25"/>
                </a:lnTo>
                <a:lnTo>
                  <a:pt x="176" y="21"/>
                </a:lnTo>
                <a:lnTo>
                  <a:pt x="176" y="19"/>
                </a:lnTo>
                <a:lnTo>
                  <a:pt x="173" y="19"/>
                </a:lnTo>
                <a:lnTo>
                  <a:pt x="169" y="14"/>
                </a:lnTo>
                <a:lnTo>
                  <a:pt x="167" y="10"/>
                </a:lnTo>
                <a:lnTo>
                  <a:pt x="165" y="8"/>
                </a:lnTo>
                <a:lnTo>
                  <a:pt x="160" y="6"/>
                </a:lnTo>
                <a:lnTo>
                  <a:pt x="158" y="2"/>
                </a:lnTo>
                <a:lnTo>
                  <a:pt x="153" y="2"/>
                </a:lnTo>
                <a:lnTo>
                  <a:pt x="149" y="2"/>
                </a:lnTo>
                <a:lnTo>
                  <a:pt x="147" y="0"/>
                </a:lnTo>
                <a:close/>
                <a:moveTo>
                  <a:pt x="145" y="14"/>
                </a:moveTo>
                <a:lnTo>
                  <a:pt x="151" y="14"/>
                </a:lnTo>
                <a:lnTo>
                  <a:pt x="156" y="19"/>
                </a:lnTo>
                <a:lnTo>
                  <a:pt x="160" y="23"/>
                </a:lnTo>
                <a:lnTo>
                  <a:pt x="160" y="27"/>
                </a:lnTo>
                <a:lnTo>
                  <a:pt x="160" y="33"/>
                </a:lnTo>
                <a:lnTo>
                  <a:pt x="158" y="38"/>
                </a:lnTo>
                <a:lnTo>
                  <a:pt x="153" y="42"/>
                </a:lnTo>
                <a:lnTo>
                  <a:pt x="151" y="46"/>
                </a:lnTo>
                <a:lnTo>
                  <a:pt x="147" y="50"/>
                </a:lnTo>
                <a:lnTo>
                  <a:pt x="142" y="53"/>
                </a:lnTo>
                <a:lnTo>
                  <a:pt x="136" y="55"/>
                </a:lnTo>
                <a:lnTo>
                  <a:pt x="131" y="55"/>
                </a:lnTo>
                <a:lnTo>
                  <a:pt x="127" y="55"/>
                </a:lnTo>
                <a:lnTo>
                  <a:pt x="122" y="50"/>
                </a:lnTo>
                <a:lnTo>
                  <a:pt x="120" y="46"/>
                </a:lnTo>
                <a:lnTo>
                  <a:pt x="118" y="40"/>
                </a:lnTo>
                <a:lnTo>
                  <a:pt x="120" y="33"/>
                </a:lnTo>
                <a:lnTo>
                  <a:pt x="120" y="27"/>
                </a:lnTo>
                <a:lnTo>
                  <a:pt x="122" y="23"/>
                </a:lnTo>
                <a:lnTo>
                  <a:pt x="127" y="19"/>
                </a:lnTo>
                <a:lnTo>
                  <a:pt x="129" y="17"/>
                </a:lnTo>
                <a:lnTo>
                  <a:pt x="134" y="14"/>
                </a:lnTo>
                <a:lnTo>
                  <a:pt x="138" y="14"/>
                </a:lnTo>
                <a:lnTo>
                  <a:pt x="142" y="14"/>
                </a:lnTo>
                <a:lnTo>
                  <a:pt x="145" y="14"/>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0" name="Google Shape;330;p14"/>
          <p:cNvSpPr/>
          <p:nvPr/>
        </p:nvSpPr>
        <p:spPr>
          <a:xfrm>
            <a:off x="7169150" y="4152900"/>
            <a:ext cx="127000" cy="184150"/>
          </a:xfrm>
          <a:custGeom>
            <a:rect b="b" l="l" r="r" t="t"/>
            <a:pathLst>
              <a:path extrusionOk="0" h="116" w="80">
                <a:moveTo>
                  <a:pt x="49" y="12"/>
                </a:moveTo>
                <a:lnTo>
                  <a:pt x="27" y="38"/>
                </a:lnTo>
                <a:lnTo>
                  <a:pt x="22" y="42"/>
                </a:lnTo>
                <a:lnTo>
                  <a:pt x="18" y="44"/>
                </a:lnTo>
                <a:lnTo>
                  <a:pt x="15" y="44"/>
                </a:lnTo>
                <a:lnTo>
                  <a:pt x="13" y="51"/>
                </a:lnTo>
                <a:lnTo>
                  <a:pt x="15" y="53"/>
                </a:lnTo>
                <a:lnTo>
                  <a:pt x="15" y="57"/>
                </a:lnTo>
                <a:lnTo>
                  <a:pt x="18" y="59"/>
                </a:lnTo>
                <a:lnTo>
                  <a:pt x="22" y="59"/>
                </a:lnTo>
                <a:lnTo>
                  <a:pt x="24" y="59"/>
                </a:lnTo>
                <a:lnTo>
                  <a:pt x="24" y="57"/>
                </a:lnTo>
                <a:lnTo>
                  <a:pt x="29" y="57"/>
                </a:lnTo>
                <a:lnTo>
                  <a:pt x="31" y="55"/>
                </a:lnTo>
                <a:lnTo>
                  <a:pt x="33" y="53"/>
                </a:lnTo>
                <a:lnTo>
                  <a:pt x="38" y="51"/>
                </a:lnTo>
                <a:lnTo>
                  <a:pt x="44" y="51"/>
                </a:lnTo>
                <a:lnTo>
                  <a:pt x="51" y="51"/>
                </a:lnTo>
                <a:lnTo>
                  <a:pt x="53" y="51"/>
                </a:lnTo>
                <a:lnTo>
                  <a:pt x="55" y="51"/>
                </a:lnTo>
                <a:lnTo>
                  <a:pt x="60" y="53"/>
                </a:lnTo>
                <a:lnTo>
                  <a:pt x="62" y="57"/>
                </a:lnTo>
                <a:lnTo>
                  <a:pt x="62" y="59"/>
                </a:lnTo>
                <a:lnTo>
                  <a:pt x="62" y="63"/>
                </a:lnTo>
                <a:lnTo>
                  <a:pt x="64" y="65"/>
                </a:lnTo>
                <a:lnTo>
                  <a:pt x="64" y="70"/>
                </a:lnTo>
                <a:lnTo>
                  <a:pt x="62" y="76"/>
                </a:lnTo>
                <a:lnTo>
                  <a:pt x="62" y="85"/>
                </a:lnTo>
                <a:lnTo>
                  <a:pt x="58" y="89"/>
                </a:lnTo>
                <a:lnTo>
                  <a:pt x="55" y="95"/>
                </a:lnTo>
                <a:lnTo>
                  <a:pt x="49" y="97"/>
                </a:lnTo>
                <a:lnTo>
                  <a:pt x="42" y="101"/>
                </a:lnTo>
                <a:lnTo>
                  <a:pt x="35" y="104"/>
                </a:lnTo>
                <a:lnTo>
                  <a:pt x="29" y="104"/>
                </a:lnTo>
                <a:lnTo>
                  <a:pt x="24" y="104"/>
                </a:lnTo>
                <a:lnTo>
                  <a:pt x="22" y="101"/>
                </a:lnTo>
                <a:lnTo>
                  <a:pt x="18" y="97"/>
                </a:lnTo>
                <a:lnTo>
                  <a:pt x="15" y="91"/>
                </a:lnTo>
                <a:lnTo>
                  <a:pt x="18" y="91"/>
                </a:lnTo>
                <a:lnTo>
                  <a:pt x="20" y="89"/>
                </a:lnTo>
                <a:lnTo>
                  <a:pt x="20" y="87"/>
                </a:lnTo>
                <a:lnTo>
                  <a:pt x="20" y="85"/>
                </a:lnTo>
                <a:lnTo>
                  <a:pt x="18" y="82"/>
                </a:lnTo>
                <a:lnTo>
                  <a:pt x="15" y="80"/>
                </a:lnTo>
                <a:lnTo>
                  <a:pt x="11" y="80"/>
                </a:lnTo>
                <a:lnTo>
                  <a:pt x="7" y="80"/>
                </a:lnTo>
                <a:lnTo>
                  <a:pt x="2" y="82"/>
                </a:lnTo>
                <a:lnTo>
                  <a:pt x="2" y="87"/>
                </a:lnTo>
                <a:lnTo>
                  <a:pt x="0" y="89"/>
                </a:lnTo>
                <a:lnTo>
                  <a:pt x="2" y="95"/>
                </a:lnTo>
                <a:lnTo>
                  <a:pt x="2" y="101"/>
                </a:lnTo>
                <a:lnTo>
                  <a:pt x="4" y="106"/>
                </a:lnTo>
                <a:lnTo>
                  <a:pt x="9" y="110"/>
                </a:lnTo>
                <a:lnTo>
                  <a:pt x="13" y="112"/>
                </a:lnTo>
                <a:lnTo>
                  <a:pt x="15" y="114"/>
                </a:lnTo>
                <a:lnTo>
                  <a:pt x="22" y="116"/>
                </a:lnTo>
                <a:lnTo>
                  <a:pt x="27" y="116"/>
                </a:lnTo>
                <a:lnTo>
                  <a:pt x="38" y="116"/>
                </a:lnTo>
                <a:lnTo>
                  <a:pt x="49" y="114"/>
                </a:lnTo>
                <a:lnTo>
                  <a:pt x="58" y="110"/>
                </a:lnTo>
                <a:lnTo>
                  <a:pt x="64" y="104"/>
                </a:lnTo>
                <a:lnTo>
                  <a:pt x="71" y="97"/>
                </a:lnTo>
                <a:lnTo>
                  <a:pt x="75" y="89"/>
                </a:lnTo>
                <a:lnTo>
                  <a:pt x="78" y="78"/>
                </a:lnTo>
                <a:lnTo>
                  <a:pt x="80" y="68"/>
                </a:lnTo>
                <a:lnTo>
                  <a:pt x="80" y="59"/>
                </a:lnTo>
                <a:lnTo>
                  <a:pt x="78" y="55"/>
                </a:lnTo>
                <a:lnTo>
                  <a:pt x="75" y="48"/>
                </a:lnTo>
                <a:lnTo>
                  <a:pt x="73" y="44"/>
                </a:lnTo>
                <a:lnTo>
                  <a:pt x="69" y="42"/>
                </a:lnTo>
                <a:lnTo>
                  <a:pt x="64" y="38"/>
                </a:lnTo>
                <a:lnTo>
                  <a:pt x="60" y="38"/>
                </a:lnTo>
                <a:lnTo>
                  <a:pt x="55" y="38"/>
                </a:lnTo>
                <a:lnTo>
                  <a:pt x="53" y="38"/>
                </a:lnTo>
                <a:lnTo>
                  <a:pt x="49" y="38"/>
                </a:lnTo>
                <a:lnTo>
                  <a:pt x="46" y="38"/>
                </a:lnTo>
                <a:lnTo>
                  <a:pt x="44" y="38"/>
                </a:lnTo>
                <a:lnTo>
                  <a:pt x="64" y="15"/>
                </a:lnTo>
                <a:lnTo>
                  <a:pt x="66" y="12"/>
                </a:lnTo>
                <a:lnTo>
                  <a:pt x="69" y="10"/>
                </a:lnTo>
                <a:lnTo>
                  <a:pt x="69" y="8"/>
                </a:lnTo>
                <a:lnTo>
                  <a:pt x="69" y="6"/>
                </a:lnTo>
                <a:lnTo>
                  <a:pt x="69" y="4"/>
                </a:lnTo>
                <a:lnTo>
                  <a:pt x="69" y="2"/>
                </a:lnTo>
                <a:lnTo>
                  <a:pt x="64" y="0"/>
                </a:lnTo>
                <a:lnTo>
                  <a:pt x="62" y="0"/>
                </a:lnTo>
                <a:lnTo>
                  <a:pt x="13" y="0"/>
                </a:lnTo>
                <a:lnTo>
                  <a:pt x="9" y="0"/>
                </a:lnTo>
                <a:lnTo>
                  <a:pt x="7" y="2"/>
                </a:lnTo>
                <a:lnTo>
                  <a:pt x="7" y="4"/>
                </a:lnTo>
                <a:lnTo>
                  <a:pt x="7" y="6"/>
                </a:lnTo>
                <a:lnTo>
                  <a:pt x="7" y="17"/>
                </a:lnTo>
                <a:lnTo>
                  <a:pt x="4" y="19"/>
                </a:lnTo>
                <a:lnTo>
                  <a:pt x="2" y="21"/>
                </a:lnTo>
                <a:lnTo>
                  <a:pt x="2" y="23"/>
                </a:lnTo>
                <a:lnTo>
                  <a:pt x="4" y="25"/>
                </a:lnTo>
                <a:lnTo>
                  <a:pt x="7" y="25"/>
                </a:lnTo>
                <a:lnTo>
                  <a:pt x="9" y="27"/>
                </a:lnTo>
                <a:lnTo>
                  <a:pt x="11" y="27"/>
                </a:lnTo>
                <a:lnTo>
                  <a:pt x="15" y="27"/>
                </a:lnTo>
                <a:lnTo>
                  <a:pt x="18" y="25"/>
                </a:lnTo>
                <a:lnTo>
                  <a:pt x="20" y="23"/>
                </a:lnTo>
                <a:lnTo>
                  <a:pt x="22" y="21"/>
                </a:lnTo>
                <a:lnTo>
                  <a:pt x="20" y="19"/>
                </a:lnTo>
                <a:lnTo>
                  <a:pt x="20" y="12"/>
                </a:lnTo>
                <a:lnTo>
                  <a:pt x="49" y="12"/>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1" name="Google Shape;331;p14"/>
          <p:cNvSpPr/>
          <p:nvPr/>
        </p:nvSpPr>
        <p:spPr>
          <a:xfrm>
            <a:off x="7310438" y="4149725"/>
            <a:ext cx="133350" cy="187325"/>
          </a:xfrm>
          <a:custGeom>
            <a:rect b="b" l="l" r="r" t="t"/>
            <a:pathLst>
              <a:path extrusionOk="0" h="118" w="84">
                <a:moveTo>
                  <a:pt x="49" y="0"/>
                </a:moveTo>
                <a:lnTo>
                  <a:pt x="40" y="2"/>
                </a:lnTo>
                <a:lnTo>
                  <a:pt x="31" y="2"/>
                </a:lnTo>
                <a:lnTo>
                  <a:pt x="24" y="6"/>
                </a:lnTo>
                <a:lnTo>
                  <a:pt x="17" y="10"/>
                </a:lnTo>
                <a:lnTo>
                  <a:pt x="13" y="17"/>
                </a:lnTo>
                <a:lnTo>
                  <a:pt x="9" y="25"/>
                </a:lnTo>
                <a:lnTo>
                  <a:pt x="6" y="31"/>
                </a:lnTo>
                <a:lnTo>
                  <a:pt x="6" y="42"/>
                </a:lnTo>
                <a:lnTo>
                  <a:pt x="6" y="44"/>
                </a:lnTo>
                <a:lnTo>
                  <a:pt x="6" y="48"/>
                </a:lnTo>
                <a:lnTo>
                  <a:pt x="9" y="53"/>
                </a:lnTo>
                <a:lnTo>
                  <a:pt x="13" y="59"/>
                </a:lnTo>
                <a:lnTo>
                  <a:pt x="15" y="63"/>
                </a:lnTo>
                <a:lnTo>
                  <a:pt x="22" y="65"/>
                </a:lnTo>
                <a:lnTo>
                  <a:pt x="26" y="67"/>
                </a:lnTo>
                <a:lnTo>
                  <a:pt x="33" y="70"/>
                </a:lnTo>
                <a:lnTo>
                  <a:pt x="37" y="67"/>
                </a:lnTo>
                <a:lnTo>
                  <a:pt x="42" y="67"/>
                </a:lnTo>
                <a:lnTo>
                  <a:pt x="49" y="65"/>
                </a:lnTo>
                <a:lnTo>
                  <a:pt x="53" y="63"/>
                </a:lnTo>
                <a:lnTo>
                  <a:pt x="57" y="61"/>
                </a:lnTo>
                <a:lnTo>
                  <a:pt x="60" y="57"/>
                </a:lnTo>
                <a:lnTo>
                  <a:pt x="64" y="53"/>
                </a:lnTo>
                <a:lnTo>
                  <a:pt x="66" y="50"/>
                </a:lnTo>
                <a:lnTo>
                  <a:pt x="66" y="53"/>
                </a:lnTo>
                <a:lnTo>
                  <a:pt x="66" y="55"/>
                </a:lnTo>
                <a:lnTo>
                  <a:pt x="66" y="57"/>
                </a:lnTo>
                <a:lnTo>
                  <a:pt x="66" y="65"/>
                </a:lnTo>
                <a:lnTo>
                  <a:pt x="64" y="74"/>
                </a:lnTo>
                <a:lnTo>
                  <a:pt x="62" y="82"/>
                </a:lnTo>
                <a:lnTo>
                  <a:pt x="57" y="91"/>
                </a:lnTo>
                <a:lnTo>
                  <a:pt x="53" y="97"/>
                </a:lnTo>
                <a:lnTo>
                  <a:pt x="46" y="101"/>
                </a:lnTo>
                <a:lnTo>
                  <a:pt x="40" y="106"/>
                </a:lnTo>
                <a:lnTo>
                  <a:pt x="33" y="108"/>
                </a:lnTo>
                <a:lnTo>
                  <a:pt x="29" y="106"/>
                </a:lnTo>
                <a:lnTo>
                  <a:pt x="24" y="103"/>
                </a:lnTo>
                <a:lnTo>
                  <a:pt x="22" y="99"/>
                </a:lnTo>
                <a:lnTo>
                  <a:pt x="20" y="93"/>
                </a:lnTo>
                <a:lnTo>
                  <a:pt x="20" y="91"/>
                </a:lnTo>
                <a:lnTo>
                  <a:pt x="17" y="87"/>
                </a:lnTo>
                <a:lnTo>
                  <a:pt x="15" y="84"/>
                </a:lnTo>
                <a:lnTo>
                  <a:pt x="9" y="84"/>
                </a:lnTo>
                <a:lnTo>
                  <a:pt x="6" y="84"/>
                </a:lnTo>
                <a:lnTo>
                  <a:pt x="4" y="87"/>
                </a:lnTo>
                <a:lnTo>
                  <a:pt x="2" y="89"/>
                </a:lnTo>
                <a:lnTo>
                  <a:pt x="0" y="93"/>
                </a:lnTo>
                <a:lnTo>
                  <a:pt x="2" y="95"/>
                </a:lnTo>
                <a:lnTo>
                  <a:pt x="2" y="97"/>
                </a:lnTo>
                <a:lnTo>
                  <a:pt x="4" y="99"/>
                </a:lnTo>
                <a:lnTo>
                  <a:pt x="6" y="99"/>
                </a:lnTo>
                <a:lnTo>
                  <a:pt x="6" y="103"/>
                </a:lnTo>
                <a:lnTo>
                  <a:pt x="11" y="108"/>
                </a:lnTo>
                <a:lnTo>
                  <a:pt x="13" y="112"/>
                </a:lnTo>
                <a:lnTo>
                  <a:pt x="15" y="114"/>
                </a:lnTo>
                <a:lnTo>
                  <a:pt x="20" y="116"/>
                </a:lnTo>
                <a:lnTo>
                  <a:pt x="24" y="118"/>
                </a:lnTo>
                <a:lnTo>
                  <a:pt x="29" y="118"/>
                </a:lnTo>
                <a:lnTo>
                  <a:pt x="33" y="118"/>
                </a:lnTo>
                <a:lnTo>
                  <a:pt x="42" y="118"/>
                </a:lnTo>
                <a:lnTo>
                  <a:pt x="51" y="114"/>
                </a:lnTo>
                <a:lnTo>
                  <a:pt x="60" y="108"/>
                </a:lnTo>
                <a:lnTo>
                  <a:pt x="68" y="99"/>
                </a:lnTo>
                <a:lnTo>
                  <a:pt x="73" y="91"/>
                </a:lnTo>
                <a:lnTo>
                  <a:pt x="80" y="78"/>
                </a:lnTo>
                <a:lnTo>
                  <a:pt x="82" y="65"/>
                </a:lnTo>
                <a:lnTo>
                  <a:pt x="84" y="50"/>
                </a:lnTo>
                <a:lnTo>
                  <a:pt x="84" y="46"/>
                </a:lnTo>
                <a:lnTo>
                  <a:pt x="82" y="40"/>
                </a:lnTo>
                <a:lnTo>
                  <a:pt x="82" y="36"/>
                </a:lnTo>
                <a:lnTo>
                  <a:pt x="82" y="31"/>
                </a:lnTo>
                <a:lnTo>
                  <a:pt x="82" y="29"/>
                </a:lnTo>
                <a:lnTo>
                  <a:pt x="82" y="27"/>
                </a:lnTo>
                <a:lnTo>
                  <a:pt x="82" y="25"/>
                </a:lnTo>
                <a:lnTo>
                  <a:pt x="80" y="21"/>
                </a:lnTo>
                <a:lnTo>
                  <a:pt x="80" y="19"/>
                </a:lnTo>
                <a:lnTo>
                  <a:pt x="77" y="19"/>
                </a:lnTo>
                <a:lnTo>
                  <a:pt x="73" y="14"/>
                </a:lnTo>
                <a:lnTo>
                  <a:pt x="71" y="10"/>
                </a:lnTo>
                <a:lnTo>
                  <a:pt x="68" y="8"/>
                </a:lnTo>
                <a:lnTo>
                  <a:pt x="64" y="6"/>
                </a:lnTo>
                <a:lnTo>
                  <a:pt x="60" y="2"/>
                </a:lnTo>
                <a:lnTo>
                  <a:pt x="57" y="2"/>
                </a:lnTo>
                <a:lnTo>
                  <a:pt x="53" y="2"/>
                </a:lnTo>
                <a:lnTo>
                  <a:pt x="49" y="0"/>
                </a:lnTo>
                <a:close/>
                <a:moveTo>
                  <a:pt x="46" y="14"/>
                </a:moveTo>
                <a:lnTo>
                  <a:pt x="55" y="14"/>
                </a:lnTo>
                <a:lnTo>
                  <a:pt x="60" y="19"/>
                </a:lnTo>
                <a:lnTo>
                  <a:pt x="62" y="23"/>
                </a:lnTo>
                <a:lnTo>
                  <a:pt x="64" y="27"/>
                </a:lnTo>
                <a:lnTo>
                  <a:pt x="62" y="33"/>
                </a:lnTo>
                <a:lnTo>
                  <a:pt x="60" y="38"/>
                </a:lnTo>
                <a:lnTo>
                  <a:pt x="57" y="42"/>
                </a:lnTo>
                <a:lnTo>
                  <a:pt x="53" y="46"/>
                </a:lnTo>
                <a:lnTo>
                  <a:pt x="51" y="50"/>
                </a:lnTo>
                <a:lnTo>
                  <a:pt x="46" y="53"/>
                </a:lnTo>
                <a:lnTo>
                  <a:pt x="40" y="55"/>
                </a:lnTo>
                <a:lnTo>
                  <a:pt x="35" y="55"/>
                </a:lnTo>
                <a:lnTo>
                  <a:pt x="31" y="55"/>
                </a:lnTo>
                <a:lnTo>
                  <a:pt x="26" y="50"/>
                </a:lnTo>
                <a:lnTo>
                  <a:pt x="22" y="46"/>
                </a:lnTo>
                <a:lnTo>
                  <a:pt x="22" y="40"/>
                </a:lnTo>
                <a:lnTo>
                  <a:pt x="22" y="33"/>
                </a:lnTo>
                <a:lnTo>
                  <a:pt x="24" y="27"/>
                </a:lnTo>
                <a:lnTo>
                  <a:pt x="26" y="23"/>
                </a:lnTo>
                <a:lnTo>
                  <a:pt x="29" y="19"/>
                </a:lnTo>
                <a:lnTo>
                  <a:pt x="33" y="17"/>
                </a:lnTo>
                <a:lnTo>
                  <a:pt x="37" y="14"/>
                </a:lnTo>
                <a:lnTo>
                  <a:pt x="42" y="14"/>
                </a:lnTo>
                <a:lnTo>
                  <a:pt x="46" y="14"/>
                </a:lnTo>
                <a:close/>
              </a:path>
            </a:pathLst>
          </a:custGeom>
          <a:solidFill>
            <a:srgbClr val="0033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2" name="Google Shape;332;p14"/>
          <p:cNvSpPr/>
          <p:nvPr/>
        </p:nvSpPr>
        <p:spPr>
          <a:xfrm>
            <a:off x="2060575" y="3182938"/>
            <a:ext cx="233363" cy="200025"/>
          </a:xfrm>
          <a:custGeom>
            <a:rect b="b" l="l" r="r" t="t"/>
            <a:pathLst>
              <a:path extrusionOk="0" h="126" w="147">
                <a:moveTo>
                  <a:pt x="2" y="111"/>
                </a:moveTo>
                <a:lnTo>
                  <a:pt x="0" y="114"/>
                </a:lnTo>
                <a:lnTo>
                  <a:pt x="0" y="116"/>
                </a:lnTo>
                <a:lnTo>
                  <a:pt x="0" y="119"/>
                </a:lnTo>
                <a:lnTo>
                  <a:pt x="2" y="121"/>
                </a:lnTo>
                <a:lnTo>
                  <a:pt x="7" y="124"/>
                </a:lnTo>
                <a:lnTo>
                  <a:pt x="12" y="124"/>
                </a:lnTo>
                <a:lnTo>
                  <a:pt x="15" y="124"/>
                </a:lnTo>
                <a:lnTo>
                  <a:pt x="17" y="121"/>
                </a:lnTo>
                <a:lnTo>
                  <a:pt x="17" y="119"/>
                </a:lnTo>
                <a:lnTo>
                  <a:pt x="17" y="116"/>
                </a:lnTo>
                <a:lnTo>
                  <a:pt x="17" y="114"/>
                </a:lnTo>
                <a:lnTo>
                  <a:pt x="17" y="111"/>
                </a:lnTo>
                <a:lnTo>
                  <a:pt x="17" y="104"/>
                </a:lnTo>
                <a:lnTo>
                  <a:pt x="17" y="93"/>
                </a:lnTo>
                <a:lnTo>
                  <a:pt x="17" y="83"/>
                </a:lnTo>
                <a:lnTo>
                  <a:pt x="17" y="76"/>
                </a:lnTo>
                <a:lnTo>
                  <a:pt x="17" y="66"/>
                </a:lnTo>
                <a:lnTo>
                  <a:pt x="17" y="58"/>
                </a:lnTo>
                <a:lnTo>
                  <a:pt x="17" y="48"/>
                </a:lnTo>
                <a:lnTo>
                  <a:pt x="17" y="40"/>
                </a:lnTo>
                <a:lnTo>
                  <a:pt x="20" y="43"/>
                </a:lnTo>
                <a:lnTo>
                  <a:pt x="20" y="48"/>
                </a:lnTo>
                <a:lnTo>
                  <a:pt x="22" y="53"/>
                </a:lnTo>
                <a:lnTo>
                  <a:pt x="25" y="58"/>
                </a:lnTo>
                <a:lnTo>
                  <a:pt x="28" y="63"/>
                </a:lnTo>
                <a:lnTo>
                  <a:pt x="30" y="66"/>
                </a:lnTo>
                <a:lnTo>
                  <a:pt x="33" y="71"/>
                </a:lnTo>
                <a:lnTo>
                  <a:pt x="35" y="76"/>
                </a:lnTo>
                <a:lnTo>
                  <a:pt x="38" y="78"/>
                </a:lnTo>
                <a:lnTo>
                  <a:pt x="40" y="83"/>
                </a:lnTo>
                <a:lnTo>
                  <a:pt x="45" y="88"/>
                </a:lnTo>
                <a:lnTo>
                  <a:pt x="45" y="93"/>
                </a:lnTo>
                <a:lnTo>
                  <a:pt x="50" y="99"/>
                </a:lnTo>
                <a:lnTo>
                  <a:pt x="53" y="104"/>
                </a:lnTo>
                <a:lnTo>
                  <a:pt x="53" y="111"/>
                </a:lnTo>
                <a:lnTo>
                  <a:pt x="55" y="114"/>
                </a:lnTo>
                <a:lnTo>
                  <a:pt x="55" y="119"/>
                </a:lnTo>
                <a:lnTo>
                  <a:pt x="58" y="121"/>
                </a:lnTo>
                <a:lnTo>
                  <a:pt x="60" y="124"/>
                </a:lnTo>
                <a:lnTo>
                  <a:pt x="66" y="124"/>
                </a:lnTo>
                <a:lnTo>
                  <a:pt x="71" y="124"/>
                </a:lnTo>
                <a:lnTo>
                  <a:pt x="73" y="121"/>
                </a:lnTo>
                <a:lnTo>
                  <a:pt x="76" y="121"/>
                </a:lnTo>
                <a:lnTo>
                  <a:pt x="76" y="119"/>
                </a:lnTo>
                <a:lnTo>
                  <a:pt x="76" y="116"/>
                </a:lnTo>
                <a:lnTo>
                  <a:pt x="73" y="116"/>
                </a:lnTo>
                <a:lnTo>
                  <a:pt x="73" y="114"/>
                </a:lnTo>
                <a:lnTo>
                  <a:pt x="73" y="12"/>
                </a:lnTo>
                <a:lnTo>
                  <a:pt x="73" y="10"/>
                </a:lnTo>
                <a:lnTo>
                  <a:pt x="76" y="7"/>
                </a:lnTo>
                <a:lnTo>
                  <a:pt x="76" y="5"/>
                </a:lnTo>
                <a:lnTo>
                  <a:pt x="73" y="2"/>
                </a:lnTo>
                <a:lnTo>
                  <a:pt x="71" y="0"/>
                </a:lnTo>
                <a:lnTo>
                  <a:pt x="68" y="0"/>
                </a:lnTo>
                <a:lnTo>
                  <a:pt x="63" y="0"/>
                </a:lnTo>
                <a:lnTo>
                  <a:pt x="60" y="0"/>
                </a:lnTo>
                <a:lnTo>
                  <a:pt x="58" y="0"/>
                </a:lnTo>
                <a:lnTo>
                  <a:pt x="55" y="2"/>
                </a:lnTo>
                <a:lnTo>
                  <a:pt x="55" y="5"/>
                </a:lnTo>
                <a:lnTo>
                  <a:pt x="55" y="7"/>
                </a:lnTo>
                <a:lnTo>
                  <a:pt x="55" y="10"/>
                </a:lnTo>
                <a:lnTo>
                  <a:pt x="55" y="12"/>
                </a:lnTo>
                <a:lnTo>
                  <a:pt x="55" y="20"/>
                </a:lnTo>
                <a:lnTo>
                  <a:pt x="55" y="30"/>
                </a:lnTo>
                <a:lnTo>
                  <a:pt x="55" y="40"/>
                </a:lnTo>
                <a:lnTo>
                  <a:pt x="55" y="48"/>
                </a:lnTo>
                <a:lnTo>
                  <a:pt x="55" y="58"/>
                </a:lnTo>
                <a:lnTo>
                  <a:pt x="55" y="66"/>
                </a:lnTo>
                <a:lnTo>
                  <a:pt x="58" y="76"/>
                </a:lnTo>
                <a:lnTo>
                  <a:pt x="58" y="83"/>
                </a:lnTo>
                <a:lnTo>
                  <a:pt x="55" y="81"/>
                </a:lnTo>
                <a:lnTo>
                  <a:pt x="55" y="78"/>
                </a:lnTo>
                <a:lnTo>
                  <a:pt x="53" y="76"/>
                </a:lnTo>
                <a:lnTo>
                  <a:pt x="53" y="73"/>
                </a:lnTo>
                <a:lnTo>
                  <a:pt x="50" y="71"/>
                </a:lnTo>
                <a:lnTo>
                  <a:pt x="48" y="68"/>
                </a:lnTo>
                <a:lnTo>
                  <a:pt x="45" y="66"/>
                </a:lnTo>
                <a:lnTo>
                  <a:pt x="45" y="60"/>
                </a:lnTo>
                <a:lnTo>
                  <a:pt x="43" y="58"/>
                </a:lnTo>
                <a:lnTo>
                  <a:pt x="38" y="53"/>
                </a:lnTo>
                <a:lnTo>
                  <a:pt x="35" y="48"/>
                </a:lnTo>
                <a:lnTo>
                  <a:pt x="33" y="43"/>
                </a:lnTo>
                <a:lnTo>
                  <a:pt x="30" y="40"/>
                </a:lnTo>
                <a:lnTo>
                  <a:pt x="30" y="35"/>
                </a:lnTo>
                <a:lnTo>
                  <a:pt x="28" y="30"/>
                </a:lnTo>
                <a:lnTo>
                  <a:pt x="25" y="27"/>
                </a:lnTo>
                <a:lnTo>
                  <a:pt x="22" y="20"/>
                </a:lnTo>
                <a:lnTo>
                  <a:pt x="22" y="15"/>
                </a:lnTo>
                <a:lnTo>
                  <a:pt x="20" y="10"/>
                </a:lnTo>
                <a:lnTo>
                  <a:pt x="20" y="7"/>
                </a:lnTo>
                <a:lnTo>
                  <a:pt x="20" y="5"/>
                </a:lnTo>
                <a:lnTo>
                  <a:pt x="17" y="2"/>
                </a:lnTo>
                <a:lnTo>
                  <a:pt x="15" y="0"/>
                </a:lnTo>
                <a:lnTo>
                  <a:pt x="10" y="0"/>
                </a:lnTo>
                <a:lnTo>
                  <a:pt x="7" y="2"/>
                </a:lnTo>
                <a:lnTo>
                  <a:pt x="2" y="5"/>
                </a:lnTo>
                <a:lnTo>
                  <a:pt x="0" y="5"/>
                </a:lnTo>
                <a:lnTo>
                  <a:pt x="0" y="10"/>
                </a:lnTo>
                <a:lnTo>
                  <a:pt x="0" y="12"/>
                </a:lnTo>
                <a:lnTo>
                  <a:pt x="2" y="12"/>
                </a:lnTo>
                <a:lnTo>
                  <a:pt x="2" y="15"/>
                </a:lnTo>
                <a:lnTo>
                  <a:pt x="2" y="111"/>
                </a:lnTo>
                <a:close/>
                <a:moveTo>
                  <a:pt x="131" y="71"/>
                </a:moveTo>
                <a:lnTo>
                  <a:pt x="121" y="73"/>
                </a:lnTo>
                <a:lnTo>
                  <a:pt x="111" y="76"/>
                </a:lnTo>
                <a:lnTo>
                  <a:pt x="104" y="81"/>
                </a:lnTo>
                <a:lnTo>
                  <a:pt x="98" y="86"/>
                </a:lnTo>
                <a:lnTo>
                  <a:pt x="91" y="93"/>
                </a:lnTo>
                <a:lnTo>
                  <a:pt x="88" y="99"/>
                </a:lnTo>
                <a:lnTo>
                  <a:pt x="86" y="106"/>
                </a:lnTo>
                <a:lnTo>
                  <a:pt x="86" y="114"/>
                </a:lnTo>
                <a:lnTo>
                  <a:pt x="86" y="119"/>
                </a:lnTo>
                <a:lnTo>
                  <a:pt x="88" y="124"/>
                </a:lnTo>
                <a:lnTo>
                  <a:pt x="93" y="126"/>
                </a:lnTo>
                <a:lnTo>
                  <a:pt x="98" y="126"/>
                </a:lnTo>
                <a:lnTo>
                  <a:pt x="104" y="126"/>
                </a:lnTo>
                <a:lnTo>
                  <a:pt x="106" y="126"/>
                </a:lnTo>
                <a:lnTo>
                  <a:pt x="111" y="124"/>
                </a:lnTo>
                <a:lnTo>
                  <a:pt x="114" y="121"/>
                </a:lnTo>
                <a:lnTo>
                  <a:pt x="119" y="119"/>
                </a:lnTo>
                <a:lnTo>
                  <a:pt x="124" y="116"/>
                </a:lnTo>
                <a:lnTo>
                  <a:pt x="126" y="111"/>
                </a:lnTo>
                <a:lnTo>
                  <a:pt x="131" y="106"/>
                </a:lnTo>
                <a:lnTo>
                  <a:pt x="131" y="116"/>
                </a:lnTo>
                <a:lnTo>
                  <a:pt x="129" y="119"/>
                </a:lnTo>
                <a:lnTo>
                  <a:pt x="129" y="121"/>
                </a:lnTo>
                <a:lnTo>
                  <a:pt x="131" y="121"/>
                </a:lnTo>
                <a:lnTo>
                  <a:pt x="134" y="124"/>
                </a:lnTo>
                <a:lnTo>
                  <a:pt x="136" y="124"/>
                </a:lnTo>
                <a:lnTo>
                  <a:pt x="139" y="124"/>
                </a:lnTo>
                <a:lnTo>
                  <a:pt x="144" y="124"/>
                </a:lnTo>
                <a:lnTo>
                  <a:pt x="147" y="121"/>
                </a:lnTo>
                <a:lnTo>
                  <a:pt x="147" y="119"/>
                </a:lnTo>
                <a:lnTo>
                  <a:pt x="147" y="116"/>
                </a:lnTo>
                <a:lnTo>
                  <a:pt x="147" y="114"/>
                </a:lnTo>
                <a:lnTo>
                  <a:pt x="147" y="53"/>
                </a:lnTo>
                <a:lnTo>
                  <a:pt x="144" y="45"/>
                </a:lnTo>
                <a:lnTo>
                  <a:pt x="142" y="40"/>
                </a:lnTo>
                <a:lnTo>
                  <a:pt x="139" y="38"/>
                </a:lnTo>
                <a:lnTo>
                  <a:pt x="134" y="38"/>
                </a:lnTo>
                <a:lnTo>
                  <a:pt x="129" y="38"/>
                </a:lnTo>
                <a:lnTo>
                  <a:pt x="124" y="38"/>
                </a:lnTo>
                <a:lnTo>
                  <a:pt x="121" y="38"/>
                </a:lnTo>
                <a:lnTo>
                  <a:pt x="116" y="40"/>
                </a:lnTo>
                <a:lnTo>
                  <a:pt x="114" y="40"/>
                </a:lnTo>
                <a:lnTo>
                  <a:pt x="109" y="43"/>
                </a:lnTo>
                <a:lnTo>
                  <a:pt x="106" y="45"/>
                </a:lnTo>
                <a:lnTo>
                  <a:pt x="104" y="48"/>
                </a:lnTo>
                <a:lnTo>
                  <a:pt x="98" y="48"/>
                </a:lnTo>
                <a:lnTo>
                  <a:pt x="98" y="50"/>
                </a:lnTo>
                <a:lnTo>
                  <a:pt x="96" y="53"/>
                </a:lnTo>
                <a:lnTo>
                  <a:pt x="93" y="55"/>
                </a:lnTo>
                <a:lnTo>
                  <a:pt x="96" y="58"/>
                </a:lnTo>
                <a:lnTo>
                  <a:pt x="96" y="60"/>
                </a:lnTo>
                <a:lnTo>
                  <a:pt x="98" y="63"/>
                </a:lnTo>
                <a:lnTo>
                  <a:pt x="104" y="63"/>
                </a:lnTo>
                <a:lnTo>
                  <a:pt x="106" y="63"/>
                </a:lnTo>
                <a:lnTo>
                  <a:pt x="109" y="60"/>
                </a:lnTo>
                <a:lnTo>
                  <a:pt x="109" y="58"/>
                </a:lnTo>
                <a:lnTo>
                  <a:pt x="114" y="55"/>
                </a:lnTo>
                <a:lnTo>
                  <a:pt x="116" y="53"/>
                </a:lnTo>
                <a:lnTo>
                  <a:pt x="121" y="50"/>
                </a:lnTo>
                <a:lnTo>
                  <a:pt x="126" y="50"/>
                </a:lnTo>
                <a:lnTo>
                  <a:pt x="129" y="50"/>
                </a:lnTo>
                <a:lnTo>
                  <a:pt x="131" y="53"/>
                </a:lnTo>
                <a:lnTo>
                  <a:pt x="131" y="55"/>
                </a:lnTo>
                <a:lnTo>
                  <a:pt x="131" y="58"/>
                </a:lnTo>
                <a:lnTo>
                  <a:pt x="131" y="71"/>
                </a:lnTo>
                <a:close/>
                <a:moveTo>
                  <a:pt x="131" y="86"/>
                </a:moveTo>
                <a:lnTo>
                  <a:pt x="131" y="88"/>
                </a:lnTo>
                <a:lnTo>
                  <a:pt x="129" y="93"/>
                </a:lnTo>
                <a:lnTo>
                  <a:pt x="126" y="99"/>
                </a:lnTo>
                <a:lnTo>
                  <a:pt x="121" y="104"/>
                </a:lnTo>
                <a:lnTo>
                  <a:pt x="119" y="106"/>
                </a:lnTo>
                <a:lnTo>
                  <a:pt x="114" y="111"/>
                </a:lnTo>
                <a:lnTo>
                  <a:pt x="109" y="111"/>
                </a:lnTo>
                <a:lnTo>
                  <a:pt x="106" y="114"/>
                </a:lnTo>
                <a:lnTo>
                  <a:pt x="104" y="114"/>
                </a:lnTo>
                <a:lnTo>
                  <a:pt x="101" y="111"/>
                </a:lnTo>
                <a:lnTo>
                  <a:pt x="101" y="109"/>
                </a:lnTo>
                <a:lnTo>
                  <a:pt x="101" y="104"/>
                </a:lnTo>
                <a:lnTo>
                  <a:pt x="104" y="101"/>
                </a:lnTo>
                <a:lnTo>
                  <a:pt x="106" y="96"/>
                </a:lnTo>
                <a:lnTo>
                  <a:pt x="109" y="91"/>
                </a:lnTo>
                <a:lnTo>
                  <a:pt x="114" y="88"/>
                </a:lnTo>
                <a:lnTo>
                  <a:pt x="119" y="83"/>
                </a:lnTo>
                <a:lnTo>
                  <a:pt x="126" y="81"/>
                </a:lnTo>
                <a:lnTo>
                  <a:pt x="131" y="78"/>
                </a:lnTo>
                <a:lnTo>
                  <a:pt x="131" y="86"/>
                </a:lnTo>
                <a:close/>
              </a:path>
            </a:pathLst>
          </a:custGeom>
          <a:solidFill>
            <a:srgbClr val="0000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3" name="Google Shape;333;p14"/>
          <p:cNvSpPr/>
          <p:nvPr/>
        </p:nvSpPr>
        <p:spPr>
          <a:xfrm>
            <a:off x="2312988" y="3243263"/>
            <a:ext cx="96837" cy="139700"/>
          </a:xfrm>
          <a:custGeom>
            <a:rect b="b" l="l" r="r" t="t"/>
            <a:pathLst>
              <a:path extrusionOk="0" h="88" w="61">
                <a:moveTo>
                  <a:pt x="23" y="88"/>
                </a:moveTo>
                <a:lnTo>
                  <a:pt x="26" y="86"/>
                </a:lnTo>
                <a:lnTo>
                  <a:pt x="31" y="86"/>
                </a:lnTo>
                <a:lnTo>
                  <a:pt x="31" y="83"/>
                </a:lnTo>
                <a:lnTo>
                  <a:pt x="33" y="78"/>
                </a:lnTo>
                <a:lnTo>
                  <a:pt x="33" y="73"/>
                </a:lnTo>
                <a:lnTo>
                  <a:pt x="36" y="68"/>
                </a:lnTo>
                <a:lnTo>
                  <a:pt x="36" y="63"/>
                </a:lnTo>
                <a:lnTo>
                  <a:pt x="38" y="58"/>
                </a:lnTo>
                <a:lnTo>
                  <a:pt x="38" y="55"/>
                </a:lnTo>
                <a:lnTo>
                  <a:pt x="41" y="50"/>
                </a:lnTo>
                <a:lnTo>
                  <a:pt x="43" y="45"/>
                </a:lnTo>
                <a:lnTo>
                  <a:pt x="46" y="38"/>
                </a:lnTo>
                <a:lnTo>
                  <a:pt x="51" y="33"/>
                </a:lnTo>
                <a:lnTo>
                  <a:pt x="53" y="28"/>
                </a:lnTo>
                <a:lnTo>
                  <a:pt x="56" y="25"/>
                </a:lnTo>
                <a:lnTo>
                  <a:pt x="56" y="20"/>
                </a:lnTo>
                <a:lnTo>
                  <a:pt x="59" y="17"/>
                </a:lnTo>
                <a:lnTo>
                  <a:pt x="61" y="12"/>
                </a:lnTo>
                <a:lnTo>
                  <a:pt x="61" y="7"/>
                </a:lnTo>
                <a:lnTo>
                  <a:pt x="61" y="5"/>
                </a:lnTo>
                <a:lnTo>
                  <a:pt x="59" y="2"/>
                </a:lnTo>
                <a:lnTo>
                  <a:pt x="56" y="0"/>
                </a:lnTo>
                <a:lnTo>
                  <a:pt x="53" y="0"/>
                </a:lnTo>
                <a:lnTo>
                  <a:pt x="51" y="0"/>
                </a:lnTo>
                <a:lnTo>
                  <a:pt x="46" y="2"/>
                </a:lnTo>
                <a:lnTo>
                  <a:pt x="46" y="5"/>
                </a:lnTo>
                <a:lnTo>
                  <a:pt x="43" y="12"/>
                </a:lnTo>
                <a:lnTo>
                  <a:pt x="41" y="15"/>
                </a:lnTo>
                <a:lnTo>
                  <a:pt x="41" y="20"/>
                </a:lnTo>
                <a:lnTo>
                  <a:pt x="38" y="22"/>
                </a:lnTo>
                <a:lnTo>
                  <a:pt x="38" y="25"/>
                </a:lnTo>
                <a:lnTo>
                  <a:pt x="38" y="28"/>
                </a:lnTo>
                <a:lnTo>
                  <a:pt x="36" y="30"/>
                </a:lnTo>
                <a:lnTo>
                  <a:pt x="36" y="33"/>
                </a:lnTo>
                <a:lnTo>
                  <a:pt x="36" y="35"/>
                </a:lnTo>
                <a:lnTo>
                  <a:pt x="33" y="38"/>
                </a:lnTo>
                <a:lnTo>
                  <a:pt x="33" y="40"/>
                </a:lnTo>
                <a:lnTo>
                  <a:pt x="31" y="43"/>
                </a:lnTo>
                <a:lnTo>
                  <a:pt x="31" y="45"/>
                </a:lnTo>
                <a:lnTo>
                  <a:pt x="31" y="50"/>
                </a:lnTo>
                <a:lnTo>
                  <a:pt x="28" y="53"/>
                </a:lnTo>
                <a:lnTo>
                  <a:pt x="26" y="58"/>
                </a:lnTo>
                <a:lnTo>
                  <a:pt x="26" y="61"/>
                </a:lnTo>
                <a:lnTo>
                  <a:pt x="21" y="40"/>
                </a:lnTo>
                <a:lnTo>
                  <a:pt x="21" y="38"/>
                </a:lnTo>
                <a:lnTo>
                  <a:pt x="21" y="35"/>
                </a:lnTo>
                <a:lnTo>
                  <a:pt x="18" y="30"/>
                </a:lnTo>
                <a:lnTo>
                  <a:pt x="18" y="28"/>
                </a:lnTo>
                <a:lnTo>
                  <a:pt x="18" y="25"/>
                </a:lnTo>
                <a:lnTo>
                  <a:pt x="18" y="20"/>
                </a:lnTo>
                <a:lnTo>
                  <a:pt x="18" y="17"/>
                </a:lnTo>
                <a:lnTo>
                  <a:pt x="18" y="15"/>
                </a:lnTo>
                <a:lnTo>
                  <a:pt x="18" y="12"/>
                </a:lnTo>
                <a:lnTo>
                  <a:pt x="18" y="10"/>
                </a:lnTo>
                <a:lnTo>
                  <a:pt x="18" y="7"/>
                </a:lnTo>
                <a:lnTo>
                  <a:pt x="18" y="5"/>
                </a:lnTo>
                <a:lnTo>
                  <a:pt x="15" y="2"/>
                </a:lnTo>
                <a:lnTo>
                  <a:pt x="10" y="2"/>
                </a:lnTo>
                <a:lnTo>
                  <a:pt x="8" y="2"/>
                </a:lnTo>
                <a:lnTo>
                  <a:pt x="3" y="5"/>
                </a:lnTo>
                <a:lnTo>
                  <a:pt x="3" y="7"/>
                </a:lnTo>
                <a:lnTo>
                  <a:pt x="0" y="10"/>
                </a:lnTo>
                <a:lnTo>
                  <a:pt x="0" y="12"/>
                </a:lnTo>
                <a:lnTo>
                  <a:pt x="3" y="12"/>
                </a:lnTo>
                <a:lnTo>
                  <a:pt x="3" y="15"/>
                </a:lnTo>
                <a:lnTo>
                  <a:pt x="3" y="20"/>
                </a:lnTo>
                <a:lnTo>
                  <a:pt x="3" y="22"/>
                </a:lnTo>
                <a:lnTo>
                  <a:pt x="3" y="28"/>
                </a:lnTo>
                <a:lnTo>
                  <a:pt x="5" y="30"/>
                </a:lnTo>
                <a:lnTo>
                  <a:pt x="5" y="35"/>
                </a:lnTo>
                <a:lnTo>
                  <a:pt x="5" y="40"/>
                </a:lnTo>
                <a:lnTo>
                  <a:pt x="8" y="45"/>
                </a:lnTo>
                <a:lnTo>
                  <a:pt x="8" y="53"/>
                </a:lnTo>
                <a:lnTo>
                  <a:pt x="10" y="58"/>
                </a:lnTo>
                <a:lnTo>
                  <a:pt x="10" y="61"/>
                </a:lnTo>
                <a:lnTo>
                  <a:pt x="13" y="66"/>
                </a:lnTo>
                <a:lnTo>
                  <a:pt x="13" y="68"/>
                </a:lnTo>
                <a:lnTo>
                  <a:pt x="13" y="71"/>
                </a:lnTo>
                <a:lnTo>
                  <a:pt x="13" y="73"/>
                </a:lnTo>
                <a:lnTo>
                  <a:pt x="13" y="76"/>
                </a:lnTo>
                <a:lnTo>
                  <a:pt x="15" y="81"/>
                </a:lnTo>
                <a:lnTo>
                  <a:pt x="15" y="86"/>
                </a:lnTo>
                <a:lnTo>
                  <a:pt x="21" y="86"/>
                </a:lnTo>
                <a:lnTo>
                  <a:pt x="23" y="88"/>
                </a:lnTo>
                <a:close/>
              </a:path>
            </a:pathLst>
          </a:custGeom>
          <a:solidFill>
            <a:srgbClr val="0000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4" name="Google Shape;334;p14"/>
          <p:cNvSpPr/>
          <p:nvPr/>
        </p:nvSpPr>
        <p:spPr>
          <a:xfrm>
            <a:off x="2401888" y="3182938"/>
            <a:ext cx="1077912" cy="260350"/>
          </a:xfrm>
          <a:custGeom>
            <a:rect b="b" l="l" r="r" t="t"/>
            <a:pathLst>
              <a:path extrusionOk="0" h="164" w="679">
                <a:moveTo>
                  <a:pt x="36" y="119"/>
                </a:moveTo>
                <a:lnTo>
                  <a:pt x="33" y="126"/>
                </a:lnTo>
                <a:lnTo>
                  <a:pt x="30" y="134"/>
                </a:lnTo>
                <a:lnTo>
                  <a:pt x="28" y="139"/>
                </a:lnTo>
                <a:lnTo>
                  <a:pt x="28" y="142"/>
                </a:lnTo>
                <a:lnTo>
                  <a:pt x="25" y="144"/>
                </a:lnTo>
                <a:lnTo>
                  <a:pt x="25" y="147"/>
                </a:lnTo>
                <a:lnTo>
                  <a:pt x="23" y="149"/>
                </a:lnTo>
                <a:lnTo>
                  <a:pt x="20" y="149"/>
                </a:lnTo>
                <a:lnTo>
                  <a:pt x="20" y="147"/>
                </a:lnTo>
                <a:lnTo>
                  <a:pt x="18" y="147"/>
                </a:lnTo>
                <a:lnTo>
                  <a:pt x="18" y="144"/>
                </a:lnTo>
                <a:lnTo>
                  <a:pt x="18" y="142"/>
                </a:lnTo>
                <a:lnTo>
                  <a:pt x="18" y="139"/>
                </a:lnTo>
                <a:lnTo>
                  <a:pt x="18" y="137"/>
                </a:lnTo>
                <a:lnTo>
                  <a:pt x="18" y="134"/>
                </a:lnTo>
                <a:lnTo>
                  <a:pt x="15" y="134"/>
                </a:lnTo>
                <a:lnTo>
                  <a:pt x="13" y="131"/>
                </a:lnTo>
                <a:lnTo>
                  <a:pt x="8" y="131"/>
                </a:lnTo>
                <a:lnTo>
                  <a:pt x="5" y="131"/>
                </a:lnTo>
                <a:lnTo>
                  <a:pt x="3" y="134"/>
                </a:lnTo>
                <a:lnTo>
                  <a:pt x="0" y="139"/>
                </a:lnTo>
                <a:lnTo>
                  <a:pt x="0" y="142"/>
                </a:lnTo>
                <a:lnTo>
                  <a:pt x="3" y="142"/>
                </a:lnTo>
                <a:lnTo>
                  <a:pt x="3" y="144"/>
                </a:lnTo>
                <a:lnTo>
                  <a:pt x="5" y="152"/>
                </a:lnTo>
                <a:lnTo>
                  <a:pt x="10" y="157"/>
                </a:lnTo>
                <a:lnTo>
                  <a:pt x="15" y="159"/>
                </a:lnTo>
                <a:lnTo>
                  <a:pt x="20" y="162"/>
                </a:lnTo>
                <a:lnTo>
                  <a:pt x="25" y="162"/>
                </a:lnTo>
                <a:lnTo>
                  <a:pt x="28" y="159"/>
                </a:lnTo>
                <a:lnTo>
                  <a:pt x="30" y="159"/>
                </a:lnTo>
                <a:lnTo>
                  <a:pt x="33" y="157"/>
                </a:lnTo>
                <a:lnTo>
                  <a:pt x="36" y="154"/>
                </a:lnTo>
                <a:lnTo>
                  <a:pt x="38" y="149"/>
                </a:lnTo>
                <a:lnTo>
                  <a:pt x="41" y="144"/>
                </a:lnTo>
                <a:lnTo>
                  <a:pt x="43" y="137"/>
                </a:lnTo>
                <a:lnTo>
                  <a:pt x="71" y="53"/>
                </a:lnTo>
                <a:lnTo>
                  <a:pt x="74" y="53"/>
                </a:lnTo>
                <a:lnTo>
                  <a:pt x="74" y="50"/>
                </a:lnTo>
                <a:lnTo>
                  <a:pt x="76" y="50"/>
                </a:lnTo>
                <a:lnTo>
                  <a:pt x="76" y="48"/>
                </a:lnTo>
                <a:lnTo>
                  <a:pt x="74" y="43"/>
                </a:lnTo>
                <a:lnTo>
                  <a:pt x="74" y="40"/>
                </a:lnTo>
                <a:lnTo>
                  <a:pt x="68" y="40"/>
                </a:lnTo>
                <a:lnTo>
                  <a:pt x="66" y="38"/>
                </a:lnTo>
                <a:lnTo>
                  <a:pt x="63" y="40"/>
                </a:lnTo>
                <a:lnTo>
                  <a:pt x="61" y="43"/>
                </a:lnTo>
                <a:lnTo>
                  <a:pt x="58" y="45"/>
                </a:lnTo>
                <a:lnTo>
                  <a:pt x="58" y="48"/>
                </a:lnTo>
                <a:lnTo>
                  <a:pt x="43" y="96"/>
                </a:lnTo>
                <a:lnTo>
                  <a:pt x="23" y="50"/>
                </a:lnTo>
                <a:lnTo>
                  <a:pt x="23" y="45"/>
                </a:lnTo>
                <a:lnTo>
                  <a:pt x="23" y="43"/>
                </a:lnTo>
                <a:lnTo>
                  <a:pt x="20" y="40"/>
                </a:lnTo>
                <a:lnTo>
                  <a:pt x="15" y="40"/>
                </a:lnTo>
                <a:lnTo>
                  <a:pt x="13" y="40"/>
                </a:lnTo>
                <a:lnTo>
                  <a:pt x="10" y="43"/>
                </a:lnTo>
                <a:lnTo>
                  <a:pt x="8" y="43"/>
                </a:lnTo>
                <a:lnTo>
                  <a:pt x="5" y="48"/>
                </a:lnTo>
                <a:lnTo>
                  <a:pt x="5" y="50"/>
                </a:lnTo>
                <a:lnTo>
                  <a:pt x="8" y="53"/>
                </a:lnTo>
                <a:lnTo>
                  <a:pt x="10" y="55"/>
                </a:lnTo>
                <a:lnTo>
                  <a:pt x="36" y="119"/>
                </a:lnTo>
                <a:close/>
                <a:moveTo>
                  <a:pt x="129" y="71"/>
                </a:moveTo>
                <a:lnTo>
                  <a:pt x="155" y="66"/>
                </a:lnTo>
                <a:lnTo>
                  <a:pt x="155" y="68"/>
                </a:lnTo>
                <a:lnTo>
                  <a:pt x="157" y="68"/>
                </a:lnTo>
                <a:lnTo>
                  <a:pt x="162" y="68"/>
                </a:lnTo>
                <a:lnTo>
                  <a:pt x="165" y="66"/>
                </a:lnTo>
                <a:lnTo>
                  <a:pt x="167" y="63"/>
                </a:lnTo>
                <a:lnTo>
                  <a:pt x="167" y="58"/>
                </a:lnTo>
                <a:lnTo>
                  <a:pt x="167" y="55"/>
                </a:lnTo>
                <a:lnTo>
                  <a:pt x="165" y="50"/>
                </a:lnTo>
                <a:lnTo>
                  <a:pt x="162" y="50"/>
                </a:lnTo>
                <a:lnTo>
                  <a:pt x="157" y="48"/>
                </a:lnTo>
                <a:lnTo>
                  <a:pt x="155" y="50"/>
                </a:lnTo>
                <a:lnTo>
                  <a:pt x="152" y="50"/>
                </a:lnTo>
                <a:lnTo>
                  <a:pt x="129" y="55"/>
                </a:lnTo>
                <a:lnTo>
                  <a:pt x="129" y="22"/>
                </a:lnTo>
                <a:lnTo>
                  <a:pt x="160" y="17"/>
                </a:lnTo>
                <a:lnTo>
                  <a:pt x="162" y="20"/>
                </a:lnTo>
                <a:lnTo>
                  <a:pt x="165" y="20"/>
                </a:lnTo>
                <a:lnTo>
                  <a:pt x="170" y="20"/>
                </a:lnTo>
                <a:lnTo>
                  <a:pt x="172" y="17"/>
                </a:lnTo>
                <a:lnTo>
                  <a:pt x="175" y="12"/>
                </a:lnTo>
                <a:lnTo>
                  <a:pt x="177" y="10"/>
                </a:lnTo>
                <a:lnTo>
                  <a:pt x="175" y="7"/>
                </a:lnTo>
                <a:lnTo>
                  <a:pt x="172" y="5"/>
                </a:lnTo>
                <a:lnTo>
                  <a:pt x="170" y="2"/>
                </a:lnTo>
                <a:lnTo>
                  <a:pt x="165" y="2"/>
                </a:lnTo>
                <a:lnTo>
                  <a:pt x="162" y="2"/>
                </a:lnTo>
                <a:lnTo>
                  <a:pt x="160" y="2"/>
                </a:lnTo>
                <a:lnTo>
                  <a:pt x="157" y="5"/>
                </a:lnTo>
                <a:lnTo>
                  <a:pt x="129" y="7"/>
                </a:lnTo>
                <a:lnTo>
                  <a:pt x="129" y="5"/>
                </a:lnTo>
                <a:lnTo>
                  <a:pt x="127" y="2"/>
                </a:lnTo>
                <a:lnTo>
                  <a:pt x="124" y="2"/>
                </a:lnTo>
                <a:lnTo>
                  <a:pt x="122" y="2"/>
                </a:lnTo>
                <a:lnTo>
                  <a:pt x="117" y="2"/>
                </a:lnTo>
                <a:lnTo>
                  <a:pt x="114" y="2"/>
                </a:lnTo>
                <a:lnTo>
                  <a:pt x="112" y="5"/>
                </a:lnTo>
                <a:lnTo>
                  <a:pt x="112" y="7"/>
                </a:lnTo>
                <a:lnTo>
                  <a:pt x="112" y="10"/>
                </a:lnTo>
                <a:lnTo>
                  <a:pt x="112" y="12"/>
                </a:lnTo>
                <a:lnTo>
                  <a:pt x="109" y="12"/>
                </a:lnTo>
                <a:lnTo>
                  <a:pt x="109" y="15"/>
                </a:lnTo>
                <a:lnTo>
                  <a:pt x="109" y="17"/>
                </a:lnTo>
                <a:lnTo>
                  <a:pt x="109" y="20"/>
                </a:lnTo>
                <a:lnTo>
                  <a:pt x="112" y="22"/>
                </a:lnTo>
                <a:lnTo>
                  <a:pt x="112" y="25"/>
                </a:lnTo>
                <a:lnTo>
                  <a:pt x="112" y="55"/>
                </a:lnTo>
                <a:lnTo>
                  <a:pt x="112" y="58"/>
                </a:lnTo>
                <a:lnTo>
                  <a:pt x="112" y="60"/>
                </a:lnTo>
                <a:lnTo>
                  <a:pt x="109" y="63"/>
                </a:lnTo>
                <a:lnTo>
                  <a:pt x="109" y="66"/>
                </a:lnTo>
                <a:lnTo>
                  <a:pt x="109" y="68"/>
                </a:lnTo>
                <a:lnTo>
                  <a:pt x="109" y="71"/>
                </a:lnTo>
                <a:lnTo>
                  <a:pt x="112" y="71"/>
                </a:lnTo>
                <a:lnTo>
                  <a:pt x="112" y="73"/>
                </a:lnTo>
                <a:lnTo>
                  <a:pt x="112" y="111"/>
                </a:lnTo>
                <a:lnTo>
                  <a:pt x="112" y="114"/>
                </a:lnTo>
                <a:lnTo>
                  <a:pt x="109" y="116"/>
                </a:lnTo>
                <a:lnTo>
                  <a:pt x="109" y="119"/>
                </a:lnTo>
                <a:lnTo>
                  <a:pt x="112" y="121"/>
                </a:lnTo>
                <a:lnTo>
                  <a:pt x="112" y="124"/>
                </a:lnTo>
                <a:lnTo>
                  <a:pt x="117" y="126"/>
                </a:lnTo>
                <a:lnTo>
                  <a:pt x="119" y="126"/>
                </a:lnTo>
                <a:lnTo>
                  <a:pt x="124" y="126"/>
                </a:lnTo>
                <a:lnTo>
                  <a:pt x="127" y="126"/>
                </a:lnTo>
                <a:lnTo>
                  <a:pt x="127" y="124"/>
                </a:lnTo>
                <a:lnTo>
                  <a:pt x="129" y="124"/>
                </a:lnTo>
                <a:lnTo>
                  <a:pt x="167" y="119"/>
                </a:lnTo>
                <a:lnTo>
                  <a:pt x="172" y="119"/>
                </a:lnTo>
                <a:lnTo>
                  <a:pt x="177" y="119"/>
                </a:lnTo>
                <a:lnTo>
                  <a:pt x="182" y="116"/>
                </a:lnTo>
                <a:lnTo>
                  <a:pt x="182" y="111"/>
                </a:lnTo>
                <a:lnTo>
                  <a:pt x="182" y="109"/>
                </a:lnTo>
                <a:lnTo>
                  <a:pt x="180" y="106"/>
                </a:lnTo>
                <a:lnTo>
                  <a:pt x="175" y="104"/>
                </a:lnTo>
                <a:lnTo>
                  <a:pt x="172" y="104"/>
                </a:lnTo>
                <a:lnTo>
                  <a:pt x="170" y="104"/>
                </a:lnTo>
                <a:lnTo>
                  <a:pt x="167" y="104"/>
                </a:lnTo>
                <a:lnTo>
                  <a:pt x="165" y="106"/>
                </a:lnTo>
                <a:lnTo>
                  <a:pt x="129" y="109"/>
                </a:lnTo>
                <a:lnTo>
                  <a:pt x="129" y="71"/>
                </a:lnTo>
                <a:close/>
                <a:moveTo>
                  <a:pt x="218" y="93"/>
                </a:moveTo>
                <a:lnTo>
                  <a:pt x="220" y="96"/>
                </a:lnTo>
                <a:lnTo>
                  <a:pt x="223" y="101"/>
                </a:lnTo>
                <a:lnTo>
                  <a:pt x="226" y="104"/>
                </a:lnTo>
                <a:lnTo>
                  <a:pt x="226" y="106"/>
                </a:lnTo>
                <a:lnTo>
                  <a:pt x="228" y="111"/>
                </a:lnTo>
                <a:lnTo>
                  <a:pt x="231" y="114"/>
                </a:lnTo>
                <a:lnTo>
                  <a:pt x="233" y="119"/>
                </a:lnTo>
                <a:lnTo>
                  <a:pt x="236" y="124"/>
                </a:lnTo>
                <a:lnTo>
                  <a:pt x="238" y="126"/>
                </a:lnTo>
                <a:lnTo>
                  <a:pt x="241" y="126"/>
                </a:lnTo>
                <a:lnTo>
                  <a:pt x="246" y="126"/>
                </a:lnTo>
                <a:lnTo>
                  <a:pt x="248" y="124"/>
                </a:lnTo>
                <a:lnTo>
                  <a:pt x="248" y="121"/>
                </a:lnTo>
                <a:lnTo>
                  <a:pt x="248" y="119"/>
                </a:lnTo>
                <a:lnTo>
                  <a:pt x="248" y="116"/>
                </a:lnTo>
                <a:lnTo>
                  <a:pt x="248" y="111"/>
                </a:lnTo>
                <a:lnTo>
                  <a:pt x="246" y="109"/>
                </a:lnTo>
                <a:lnTo>
                  <a:pt x="243" y="104"/>
                </a:lnTo>
                <a:lnTo>
                  <a:pt x="238" y="96"/>
                </a:lnTo>
                <a:lnTo>
                  <a:pt x="236" y="91"/>
                </a:lnTo>
                <a:lnTo>
                  <a:pt x="231" y="86"/>
                </a:lnTo>
                <a:lnTo>
                  <a:pt x="226" y="81"/>
                </a:lnTo>
                <a:lnTo>
                  <a:pt x="228" y="76"/>
                </a:lnTo>
                <a:lnTo>
                  <a:pt x="231" y="73"/>
                </a:lnTo>
                <a:lnTo>
                  <a:pt x="233" y="71"/>
                </a:lnTo>
                <a:lnTo>
                  <a:pt x="236" y="68"/>
                </a:lnTo>
                <a:lnTo>
                  <a:pt x="236" y="63"/>
                </a:lnTo>
                <a:lnTo>
                  <a:pt x="238" y="60"/>
                </a:lnTo>
                <a:lnTo>
                  <a:pt x="241" y="58"/>
                </a:lnTo>
                <a:lnTo>
                  <a:pt x="243" y="53"/>
                </a:lnTo>
                <a:lnTo>
                  <a:pt x="246" y="50"/>
                </a:lnTo>
                <a:lnTo>
                  <a:pt x="246" y="48"/>
                </a:lnTo>
                <a:lnTo>
                  <a:pt x="246" y="43"/>
                </a:lnTo>
                <a:lnTo>
                  <a:pt x="243" y="40"/>
                </a:lnTo>
                <a:lnTo>
                  <a:pt x="241" y="40"/>
                </a:lnTo>
                <a:lnTo>
                  <a:pt x="238" y="38"/>
                </a:lnTo>
                <a:lnTo>
                  <a:pt x="233" y="40"/>
                </a:lnTo>
                <a:lnTo>
                  <a:pt x="231" y="40"/>
                </a:lnTo>
                <a:lnTo>
                  <a:pt x="231" y="43"/>
                </a:lnTo>
                <a:lnTo>
                  <a:pt x="231" y="45"/>
                </a:lnTo>
                <a:lnTo>
                  <a:pt x="228" y="48"/>
                </a:lnTo>
                <a:lnTo>
                  <a:pt x="226" y="50"/>
                </a:lnTo>
                <a:lnTo>
                  <a:pt x="226" y="55"/>
                </a:lnTo>
                <a:lnTo>
                  <a:pt x="223" y="58"/>
                </a:lnTo>
                <a:lnTo>
                  <a:pt x="223" y="60"/>
                </a:lnTo>
                <a:lnTo>
                  <a:pt x="220" y="63"/>
                </a:lnTo>
                <a:lnTo>
                  <a:pt x="218" y="68"/>
                </a:lnTo>
                <a:lnTo>
                  <a:pt x="218" y="71"/>
                </a:lnTo>
                <a:lnTo>
                  <a:pt x="215" y="68"/>
                </a:lnTo>
                <a:lnTo>
                  <a:pt x="215" y="66"/>
                </a:lnTo>
                <a:lnTo>
                  <a:pt x="213" y="63"/>
                </a:lnTo>
                <a:lnTo>
                  <a:pt x="210" y="60"/>
                </a:lnTo>
                <a:lnTo>
                  <a:pt x="210" y="58"/>
                </a:lnTo>
                <a:lnTo>
                  <a:pt x="208" y="55"/>
                </a:lnTo>
                <a:lnTo>
                  <a:pt x="208" y="50"/>
                </a:lnTo>
                <a:lnTo>
                  <a:pt x="205" y="48"/>
                </a:lnTo>
                <a:lnTo>
                  <a:pt x="205" y="45"/>
                </a:lnTo>
                <a:lnTo>
                  <a:pt x="205" y="43"/>
                </a:lnTo>
                <a:lnTo>
                  <a:pt x="203" y="40"/>
                </a:lnTo>
                <a:lnTo>
                  <a:pt x="200" y="40"/>
                </a:lnTo>
                <a:lnTo>
                  <a:pt x="195" y="40"/>
                </a:lnTo>
                <a:lnTo>
                  <a:pt x="190" y="43"/>
                </a:lnTo>
                <a:lnTo>
                  <a:pt x="188" y="45"/>
                </a:lnTo>
                <a:lnTo>
                  <a:pt x="188" y="48"/>
                </a:lnTo>
                <a:lnTo>
                  <a:pt x="188" y="50"/>
                </a:lnTo>
                <a:lnTo>
                  <a:pt x="188" y="53"/>
                </a:lnTo>
                <a:lnTo>
                  <a:pt x="190" y="53"/>
                </a:lnTo>
                <a:lnTo>
                  <a:pt x="190" y="55"/>
                </a:lnTo>
                <a:lnTo>
                  <a:pt x="193" y="58"/>
                </a:lnTo>
                <a:lnTo>
                  <a:pt x="195" y="63"/>
                </a:lnTo>
                <a:lnTo>
                  <a:pt x="198" y="68"/>
                </a:lnTo>
                <a:lnTo>
                  <a:pt x="200" y="71"/>
                </a:lnTo>
                <a:lnTo>
                  <a:pt x="203" y="73"/>
                </a:lnTo>
                <a:lnTo>
                  <a:pt x="205" y="78"/>
                </a:lnTo>
                <a:lnTo>
                  <a:pt x="208" y="81"/>
                </a:lnTo>
                <a:lnTo>
                  <a:pt x="210" y="81"/>
                </a:lnTo>
                <a:lnTo>
                  <a:pt x="208" y="86"/>
                </a:lnTo>
                <a:lnTo>
                  <a:pt x="205" y="88"/>
                </a:lnTo>
                <a:lnTo>
                  <a:pt x="203" y="93"/>
                </a:lnTo>
                <a:lnTo>
                  <a:pt x="200" y="96"/>
                </a:lnTo>
                <a:lnTo>
                  <a:pt x="198" y="101"/>
                </a:lnTo>
                <a:lnTo>
                  <a:pt x="195" y="104"/>
                </a:lnTo>
                <a:lnTo>
                  <a:pt x="195" y="109"/>
                </a:lnTo>
                <a:lnTo>
                  <a:pt x="193" y="111"/>
                </a:lnTo>
                <a:lnTo>
                  <a:pt x="190" y="111"/>
                </a:lnTo>
                <a:lnTo>
                  <a:pt x="188" y="114"/>
                </a:lnTo>
                <a:lnTo>
                  <a:pt x="188" y="116"/>
                </a:lnTo>
                <a:lnTo>
                  <a:pt x="188" y="119"/>
                </a:lnTo>
                <a:lnTo>
                  <a:pt x="190" y="124"/>
                </a:lnTo>
                <a:lnTo>
                  <a:pt x="195" y="124"/>
                </a:lnTo>
                <a:lnTo>
                  <a:pt x="198" y="126"/>
                </a:lnTo>
                <a:lnTo>
                  <a:pt x="203" y="124"/>
                </a:lnTo>
                <a:lnTo>
                  <a:pt x="205" y="121"/>
                </a:lnTo>
                <a:lnTo>
                  <a:pt x="205" y="119"/>
                </a:lnTo>
                <a:lnTo>
                  <a:pt x="218" y="93"/>
                </a:lnTo>
                <a:close/>
                <a:moveTo>
                  <a:pt x="294" y="38"/>
                </a:moveTo>
                <a:lnTo>
                  <a:pt x="291" y="40"/>
                </a:lnTo>
                <a:lnTo>
                  <a:pt x="286" y="40"/>
                </a:lnTo>
                <a:lnTo>
                  <a:pt x="284" y="43"/>
                </a:lnTo>
                <a:lnTo>
                  <a:pt x="279" y="43"/>
                </a:lnTo>
                <a:lnTo>
                  <a:pt x="276" y="45"/>
                </a:lnTo>
                <a:lnTo>
                  <a:pt x="274" y="50"/>
                </a:lnTo>
                <a:lnTo>
                  <a:pt x="271" y="53"/>
                </a:lnTo>
                <a:lnTo>
                  <a:pt x="269" y="55"/>
                </a:lnTo>
                <a:lnTo>
                  <a:pt x="266" y="58"/>
                </a:lnTo>
                <a:lnTo>
                  <a:pt x="264" y="63"/>
                </a:lnTo>
                <a:lnTo>
                  <a:pt x="261" y="68"/>
                </a:lnTo>
                <a:lnTo>
                  <a:pt x="258" y="73"/>
                </a:lnTo>
                <a:lnTo>
                  <a:pt x="258" y="78"/>
                </a:lnTo>
                <a:lnTo>
                  <a:pt x="256" y="83"/>
                </a:lnTo>
                <a:lnTo>
                  <a:pt x="256" y="88"/>
                </a:lnTo>
                <a:lnTo>
                  <a:pt x="256" y="96"/>
                </a:lnTo>
                <a:lnTo>
                  <a:pt x="256" y="104"/>
                </a:lnTo>
                <a:lnTo>
                  <a:pt x="258" y="109"/>
                </a:lnTo>
                <a:lnTo>
                  <a:pt x="261" y="114"/>
                </a:lnTo>
                <a:lnTo>
                  <a:pt x="264" y="119"/>
                </a:lnTo>
                <a:lnTo>
                  <a:pt x="266" y="121"/>
                </a:lnTo>
                <a:lnTo>
                  <a:pt x="271" y="126"/>
                </a:lnTo>
                <a:lnTo>
                  <a:pt x="274" y="126"/>
                </a:lnTo>
                <a:lnTo>
                  <a:pt x="281" y="126"/>
                </a:lnTo>
                <a:lnTo>
                  <a:pt x="284" y="126"/>
                </a:lnTo>
                <a:lnTo>
                  <a:pt x="286" y="126"/>
                </a:lnTo>
                <a:lnTo>
                  <a:pt x="289" y="126"/>
                </a:lnTo>
                <a:lnTo>
                  <a:pt x="294" y="124"/>
                </a:lnTo>
                <a:lnTo>
                  <a:pt x="297" y="124"/>
                </a:lnTo>
                <a:lnTo>
                  <a:pt x="299" y="121"/>
                </a:lnTo>
                <a:lnTo>
                  <a:pt x="302" y="119"/>
                </a:lnTo>
                <a:lnTo>
                  <a:pt x="304" y="116"/>
                </a:lnTo>
                <a:lnTo>
                  <a:pt x="307" y="114"/>
                </a:lnTo>
                <a:lnTo>
                  <a:pt x="309" y="111"/>
                </a:lnTo>
                <a:lnTo>
                  <a:pt x="312" y="106"/>
                </a:lnTo>
                <a:lnTo>
                  <a:pt x="312" y="104"/>
                </a:lnTo>
                <a:lnTo>
                  <a:pt x="314" y="101"/>
                </a:lnTo>
                <a:lnTo>
                  <a:pt x="317" y="99"/>
                </a:lnTo>
                <a:lnTo>
                  <a:pt x="317" y="96"/>
                </a:lnTo>
                <a:lnTo>
                  <a:pt x="317" y="93"/>
                </a:lnTo>
                <a:lnTo>
                  <a:pt x="317" y="91"/>
                </a:lnTo>
                <a:lnTo>
                  <a:pt x="314" y="88"/>
                </a:lnTo>
                <a:lnTo>
                  <a:pt x="312" y="88"/>
                </a:lnTo>
                <a:lnTo>
                  <a:pt x="309" y="88"/>
                </a:lnTo>
                <a:lnTo>
                  <a:pt x="304" y="88"/>
                </a:lnTo>
                <a:lnTo>
                  <a:pt x="302" y="93"/>
                </a:lnTo>
                <a:lnTo>
                  <a:pt x="302" y="96"/>
                </a:lnTo>
                <a:lnTo>
                  <a:pt x="299" y="101"/>
                </a:lnTo>
                <a:lnTo>
                  <a:pt x="297" y="104"/>
                </a:lnTo>
                <a:lnTo>
                  <a:pt x="297" y="106"/>
                </a:lnTo>
                <a:lnTo>
                  <a:pt x="291" y="109"/>
                </a:lnTo>
                <a:lnTo>
                  <a:pt x="291" y="111"/>
                </a:lnTo>
                <a:lnTo>
                  <a:pt x="289" y="111"/>
                </a:lnTo>
                <a:lnTo>
                  <a:pt x="286" y="114"/>
                </a:lnTo>
                <a:lnTo>
                  <a:pt x="284" y="114"/>
                </a:lnTo>
                <a:lnTo>
                  <a:pt x="279" y="111"/>
                </a:lnTo>
                <a:lnTo>
                  <a:pt x="274" y="109"/>
                </a:lnTo>
                <a:lnTo>
                  <a:pt x="271" y="101"/>
                </a:lnTo>
                <a:lnTo>
                  <a:pt x="271" y="93"/>
                </a:lnTo>
                <a:lnTo>
                  <a:pt x="271" y="88"/>
                </a:lnTo>
                <a:lnTo>
                  <a:pt x="271" y="83"/>
                </a:lnTo>
                <a:lnTo>
                  <a:pt x="271" y="81"/>
                </a:lnTo>
                <a:lnTo>
                  <a:pt x="274" y="76"/>
                </a:lnTo>
                <a:lnTo>
                  <a:pt x="274" y="73"/>
                </a:lnTo>
                <a:lnTo>
                  <a:pt x="276" y="71"/>
                </a:lnTo>
                <a:lnTo>
                  <a:pt x="276" y="68"/>
                </a:lnTo>
                <a:lnTo>
                  <a:pt x="279" y="66"/>
                </a:lnTo>
                <a:lnTo>
                  <a:pt x="284" y="60"/>
                </a:lnTo>
                <a:lnTo>
                  <a:pt x="286" y="55"/>
                </a:lnTo>
                <a:lnTo>
                  <a:pt x="291" y="53"/>
                </a:lnTo>
                <a:lnTo>
                  <a:pt x="294" y="53"/>
                </a:lnTo>
                <a:lnTo>
                  <a:pt x="297" y="53"/>
                </a:lnTo>
                <a:lnTo>
                  <a:pt x="299" y="55"/>
                </a:lnTo>
                <a:lnTo>
                  <a:pt x="302" y="58"/>
                </a:lnTo>
                <a:lnTo>
                  <a:pt x="302" y="60"/>
                </a:lnTo>
                <a:lnTo>
                  <a:pt x="304" y="60"/>
                </a:lnTo>
                <a:lnTo>
                  <a:pt x="307" y="63"/>
                </a:lnTo>
                <a:lnTo>
                  <a:pt x="312" y="60"/>
                </a:lnTo>
                <a:lnTo>
                  <a:pt x="314" y="60"/>
                </a:lnTo>
                <a:lnTo>
                  <a:pt x="314" y="58"/>
                </a:lnTo>
                <a:lnTo>
                  <a:pt x="317" y="53"/>
                </a:lnTo>
                <a:lnTo>
                  <a:pt x="314" y="48"/>
                </a:lnTo>
                <a:lnTo>
                  <a:pt x="309" y="43"/>
                </a:lnTo>
                <a:lnTo>
                  <a:pt x="304" y="40"/>
                </a:lnTo>
                <a:lnTo>
                  <a:pt x="294" y="38"/>
                </a:lnTo>
                <a:close/>
                <a:moveTo>
                  <a:pt x="370" y="114"/>
                </a:moveTo>
                <a:lnTo>
                  <a:pt x="367" y="114"/>
                </a:lnTo>
                <a:lnTo>
                  <a:pt x="367" y="116"/>
                </a:lnTo>
                <a:lnTo>
                  <a:pt x="367" y="119"/>
                </a:lnTo>
                <a:lnTo>
                  <a:pt x="367" y="121"/>
                </a:lnTo>
                <a:lnTo>
                  <a:pt x="370" y="121"/>
                </a:lnTo>
                <a:lnTo>
                  <a:pt x="373" y="124"/>
                </a:lnTo>
                <a:lnTo>
                  <a:pt x="375" y="124"/>
                </a:lnTo>
                <a:lnTo>
                  <a:pt x="380" y="124"/>
                </a:lnTo>
                <a:lnTo>
                  <a:pt x="383" y="121"/>
                </a:lnTo>
                <a:lnTo>
                  <a:pt x="385" y="119"/>
                </a:lnTo>
                <a:lnTo>
                  <a:pt x="385" y="116"/>
                </a:lnTo>
                <a:lnTo>
                  <a:pt x="385" y="114"/>
                </a:lnTo>
                <a:lnTo>
                  <a:pt x="385" y="58"/>
                </a:lnTo>
                <a:lnTo>
                  <a:pt x="385" y="50"/>
                </a:lnTo>
                <a:lnTo>
                  <a:pt x="383" y="43"/>
                </a:lnTo>
                <a:lnTo>
                  <a:pt x="380" y="40"/>
                </a:lnTo>
                <a:lnTo>
                  <a:pt x="373" y="40"/>
                </a:lnTo>
                <a:lnTo>
                  <a:pt x="367" y="40"/>
                </a:lnTo>
                <a:lnTo>
                  <a:pt x="365" y="43"/>
                </a:lnTo>
                <a:lnTo>
                  <a:pt x="362" y="43"/>
                </a:lnTo>
                <a:lnTo>
                  <a:pt x="360" y="45"/>
                </a:lnTo>
                <a:lnTo>
                  <a:pt x="357" y="50"/>
                </a:lnTo>
                <a:lnTo>
                  <a:pt x="352" y="53"/>
                </a:lnTo>
                <a:lnTo>
                  <a:pt x="350" y="58"/>
                </a:lnTo>
                <a:lnTo>
                  <a:pt x="350" y="12"/>
                </a:lnTo>
                <a:lnTo>
                  <a:pt x="350" y="10"/>
                </a:lnTo>
                <a:lnTo>
                  <a:pt x="350" y="7"/>
                </a:lnTo>
                <a:lnTo>
                  <a:pt x="350" y="5"/>
                </a:lnTo>
                <a:lnTo>
                  <a:pt x="350" y="2"/>
                </a:lnTo>
                <a:lnTo>
                  <a:pt x="347" y="2"/>
                </a:lnTo>
                <a:lnTo>
                  <a:pt x="345" y="0"/>
                </a:lnTo>
                <a:lnTo>
                  <a:pt x="342" y="0"/>
                </a:lnTo>
                <a:lnTo>
                  <a:pt x="337" y="0"/>
                </a:lnTo>
                <a:lnTo>
                  <a:pt x="335" y="2"/>
                </a:lnTo>
                <a:lnTo>
                  <a:pt x="332" y="2"/>
                </a:lnTo>
                <a:lnTo>
                  <a:pt x="332" y="5"/>
                </a:lnTo>
                <a:lnTo>
                  <a:pt x="332" y="7"/>
                </a:lnTo>
                <a:lnTo>
                  <a:pt x="332" y="10"/>
                </a:lnTo>
                <a:lnTo>
                  <a:pt x="332" y="12"/>
                </a:lnTo>
                <a:lnTo>
                  <a:pt x="332" y="114"/>
                </a:lnTo>
                <a:lnTo>
                  <a:pt x="332" y="116"/>
                </a:lnTo>
                <a:lnTo>
                  <a:pt x="332" y="119"/>
                </a:lnTo>
                <a:lnTo>
                  <a:pt x="332" y="121"/>
                </a:lnTo>
                <a:lnTo>
                  <a:pt x="332" y="124"/>
                </a:lnTo>
                <a:lnTo>
                  <a:pt x="335" y="124"/>
                </a:lnTo>
                <a:lnTo>
                  <a:pt x="337" y="124"/>
                </a:lnTo>
                <a:lnTo>
                  <a:pt x="342" y="124"/>
                </a:lnTo>
                <a:lnTo>
                  <a:pt x="345" y="121"/>
                </a:lnTo>
                <a:lnTo>
                  <a:pt x="350" y="119"/>
                </a:lnTo>
                <a:lnTo>
                  <a:pt x="350" y="116"/>
                </a:lnTo>
                <a:lnTo>
                  <a:pt x="350" y="114"/>
                </a:lnTo>
                <a:lnTo>
                  <a:pt x="350" y="111"/>
                </a:lnTo>
                <a:lnTo>
                  <a:pt x="350" y="73"/>
                </a:lnTo>
                <a:lnTo>
                  <a:pt x="355" y="66"/>
                </a:lnTo>
                <a:lnTo>
                  <a:pt x="360" y="63"/>
                </a:lnTo>
                <a:lnTo>
                  <a:pt x="362" y="60"/>
                </a:lnTo>
                <a:lnTo>
                  <a:pt x="365" y="58"/>
                </a:lnTo>
                <a:lnTo>
                  <a:pt x="367" y="60"/>
                </a:lnTo>
                <a:lnTo>
                  <a:pt x="370" y="63"/>
                </a:lnTo>
                <a:lnTo>
                  <a:pt x="370" y="68"/>
                </a:lnTo>
                <a:lnTo>
                  <a:pt x="370" y="114"/>
                </a:lnTo>
                <a:close/>
                <a:moveTo>
                  <a:pt x="441" y="71"/>
                </a:moveTo>
                <a:lnTo>
                  <a:pt x="431" y="73"/>
                </a:lnTo>
                <a:lnTo>
                  <a:pt x="423" y="76"/>
                </a:lnTo>
                <a:lnTo>
                  <a:pt x="413" y="81"/>
                </a:lnTo>
                <a:lnTo>
                  <a:pt x="408" y="86"/>
                </a:lnTo>
                <a:lnTo>
                  <a:pt x="403" y="93"/>
                </a:lnTo>
                <a:lnTo>
                  <a:pt x="398" y="99"/>
                </a:lnTo>
                <a:lnTo>
                  <a:pt x="395" y="106"/>
                </a:lnTo>
                <a:lnTo>
                  <a:pt x="395" y="114"/>
                </a:lnTo>
                <a:lnTo>
                  <a:pt x="395" y="119"/>
                </a:lnTo>
                <a:lnTo>
                  <a:pt x="400" y="124"/>
                </a:lnTo>
                <a:lnTo>
                  <a:pt x="403" y="126"/>
                </a:lnTo>
                <a:lnTo>
                  <a:pt x="411" y="126"/>
                </a:lnTo>
                <a:lnTo>
                  <a:pt x="416" y="126"/>
                </a:lnTo>
                <a:lnTo>
                  <a:pt x="418" y="126"/>
                </a:lnTo>
                <a:lnTo>
                  <a:pt x="423" y="124"/>
                </a:lnTo>
                <a:lnTo>
                  <a:pt x="426" y="121"/>
                </a:lnTo>
                <a:lnTo>
                  <a:pt x="428" y="119"/>
                </a:lnTo>
                <a:lnTo>
                  <a:pt x="433" y="116"/>
                </a:lnTo>
                <a:lnTo>
                  <a:pt x="436" y="111"/>
                </a:lnTo>
                <a:lnTo>
                  <a:pt x="441" y="106"/>
                </a:lnTo>
                <a:lnTo>
                  <a:pt x="441" y="116"/>
                </a:lnTo>
                <a:lnTo>
                  <a:pt x="438" y="119"/>
                </a:lnTo>
                <a:lnTo>
                  <a:pt x="441" y="121"/>
                </a:lnTo>
                <a:lnTo>
                  <a:pt x="443" y="124"/>
                </a:lnTo>
                <a:lnTo>
                  <a:pt x="449" y="124"/>
                </a:lnTo>
                <a:lnTo>
                  <a:pt x="451" y="124"/>
                </a:lnTo>
                <a:lnTo>
                  <a:pt x="454" y="124"/>
                </a:lnTo>
                <a:lnTo>
                  <a:pt x="456" y="121"/>
                </a:lnTo>
                <a:lnTo>
                  <a:pt x="456" y="119"/>
                </a:lnTo>
                <a:lnTo>
                  <a:pt x="456" y="116"/>
                </a:lnTo>
                <a:lnTo>
                  <a:pt x="456" y="114"/>
                </a:lnTo>
                <a:lnTo>
                  <a:pt x="456" y="53"/>
                </a:lnTo>
                <a:lnTo>
                  <a:pt x="456" y="45"/>
                </a:lnTo>
                <a:lnTo>
                  <a:pt x="451" y="40"/>
                </a:lnTo>
                <a:lnTo>
                  <a:pt x="449" y="38"/>
                </a:lnTo>
                <a:lnTo>
                  <a:pt x="443" y="38"/>
                </a:lnTo>
                <a:lnTo>
                  <a:pt x="438" y="38"/>
                </a:lnTo>
                <a:lnTo>
                  <a:pt x="433" y="38"/>
                </a:lnTo>
                <a:lnTo>
                  <a:pt x="431" y="38"/>
                </a:lnTo>
                <a:lnTo>
                  <a:pt x="426" y="40"/>
                </a:lnTo>
                <a:lnTo>
                  <a:pt x="423" y="40"/>
                </a:lnTo>
                <a:lnTo>
                  <a:pt x="418" y="43"/>
                </a:lnTo>
                <a:lnTo>
                  <a:pt x="416" y="45"/>
                </a:lnTo>
                <a:lnTo>
                  <a:pt x="413" y="48"/>
                </a:lnTo>
                <a:lnTo>
                  <a:pt x="411" y="48"/>
                </a:lnTo>
                <a:lnTo>
                  <a:pt x="408" y="50"/>
                </a:lnTo>
                <a:lnTo>
                  <a:pt x="405" y="53"/>
                </a:lnTo>
                <a:lnTo>
                  <a:pt x="405" y="55"/>
                </a:lnTo>
                <a:lnTo>
                  <a:pt x="405" y="58"/>
                </a:lnTo>
                <a:lnTo>
                  <a:pt x="408" y="60"/>
                </a:lnTo>
                <a:lnTo>
                  <a:pt x="411" y="63"/>
                </a:lnTo>
                <a:lnTo>
                  <a:pt x="413" y="63"/>
                </a:lnTo>
                <a:lnTo>
                  <a:pt x="418" y="63"/>
                </a:lnTo>
                <a:lnTo>
                  <a:pt x="418" y="60"/>
                </a:lnTo>
                <a:lnTo>
                  <a:pt x="421" y="60"/>
                </a:lnTo>
                <a:lnTo>
                  <a:pt x="421" y="58"/>
                </a:lnTo>
                <a:lnTo>
                  <a:pt x="426" y="55"/>
                </a:lnTo>
                <a:lnTo>
                  <a:pt x="428" y="53"/>
                </a:lnTo>
                <a:lnTo>
                  <a:pt x="433" y="50"/>
                </a:lnTo>
                <a:lnTo>
                  <a:pt x="436" y="50"/>
                </a:lnTo>
                <a:lnTo>
                  <a:pt x="438" y="50"/>
                </a:lnTo>
                <a:lnTo>
                  <a:pt x="441" y="53"/>
                </a:lnTo>
                <a:lnTo>
                  <a:pt x="441" y="55"/>
                </a:lnTo>
                <a:lnTo>
                  <a:pt x="441" y="58"/>
                </a:lnTo>
                <a:lnTo>
                  <a:pt x="441" y="71"/>
                </a:lnTo>
                <a:close/>
                <a:moveTo>
                  <a:pt x="441" y="86"/>
                </a:moveTo>
                <a:lnTo>
                  <a:pt x="441" y="88"/>
                </a:lnTo>
                <a:lnTo>
                  <a:pt x="438" y="93"/>
                </a:lnTo>
                <a:lnTo>
                  <a:pt x="436" y="99"/>
                </a:lnTo>
                <a:lnTo>
                  <a:pt x="433" y="104"/>
                </a:lnTo>
                <a:lnTo>
                  <a:pt x="428" y="106"/>
                </a:lnTo>
                <a:lnTo>
                  <a:pt x="423" y="111"/>
                </a:lnTo>
                <a:lnTo>
                  <a:pt x="418" y="111"/>
                </a:lnTo>
                <a:lnTo>
                  <a:pt x="416" y="114"/>
                </a:lnTo>
                <a:lnTo>
                  <a:pt x="413" y="114"/>
                </a:lnTo>
                <a:lnTo>
                  <a:pt x="413" y="111"/>
                </a:lnTo>
                <a:lnTo>
                  <a:pt x="411" y="111"/>
                </a:lnTo>
                <a:lnTo>
                  <a:pt x="411" y="109"/>
                </a:lnTo>
                <a:lnTo>
                  <a:pt x="413" y="104"/>
                </a:lnTo>
                <a:lnTo>
                  <a:pt x="413" y="101"/>
                </a:lnTo>
                <a:lnTo>
                  <a:pt x="418" y="96"/>
                </a:lnTo>
                <a:lnTo>
                  <a:pt x="421" y="91"/>
                </a:lnTo>
                <a:lnTo>
                  <a:pt x="426" y="88"/>
                </a:lnTo>
                <a:lnTo>
                  <a:pt x="431" y="83"/>
                </a:lnTo>
                <a:lnTo>
                  <a:pt x="436" y="81"/>
                </a:lnTo>
                <a:lnTo>
                  <a:pt x="441" y="78"/>
                </a:lnTo>
                <a:lnTo>
                  <a:pt x="441" y="86"/>
                </a:lnTo>
                <a:close/>
                <a:moveTo>
                  <a:pt x="494" y="71"/>
                </a:moveTo>
                <a:lnTo>
                  <a:pt x="502" y="63"/>
                </a:lnTo>
                <a:lnTo>
                  <a:pt x="507" y="58"/>
                </a:lnTo>
                <a:lnTo>
                  <a:pt x="509" y="55"/>
                </a:lnTo>
                <a:lnTo>
                  <a:pt x="512" y="55"/>
                </a:lnTo>
                <a:lnTo>
                  <a:pt x="514" y="58"/>
                </a:lnTo>
                <a:lnTo>
                  <a:pt x="514" y="114"/>
                </a:lnTo>
                <a:lnTo>
                  <a:pt x="512" y="116"/>
                </a:lnTo>
                <a:lnTo>
                  <a:pt x="512" y="119"/>
                </a:lnTo>
                <a:lnTo>
                  <a:pt x="512" y="121"/>
                </a:lnTo>
                <a:lnTo>
                  <a:pt x="514" y="121"/>
                </a:lnTo>
                <a:lnTo>
                  <a:pt x="517" y="124"/>
                </a:lnTo>
                <a:lnTo>
                  <a:pt x="522" y="124"/>
                </a:lnTo>
                <a:lnTo>
                  <a:pt x="525" y="124"/>
                </a:lnTo>
                <a:lnTo>
                  <a:pt x="530" y="121"/>
                </a:lnTo>
                <a:lnTo>
                  <a:pt x="532" y="119"/>
                </a:lnTo>
                <a:lnTo>
                  <a:pt x="532" y="116"/>
                </a:lnTo>
                <a:lnTo>
                  <a:pt x="532" y="114"/>
                </a:lnTo>
                <a:lnTo>
                  <a:pt x="530" y="114"/>
                </a:lnTo>
                <a:lnTo>
                  <a:pt x="530" y="48"/>
                </a:lnTo>
                <a:lnTo>
                  <a:pt x="530" y="43"/>
                </a:lnTo>
                <a:lnTo>
                  <a:pt x="527" y="40"/>
                </a:lnTo>
                <a:lnTo>
                  <a:pt x="525" y="38"/>
                </a:lnTo>
                <a:lnTo>
                  <a:pt x="519" y="35"/>
                </a:lnTo>
                <a:lnTo>
                  <a:pt x="517" y="35"/>
                </a:lnTo>
                <a:lnTo>
                  <a:pt x="517" y="38"/>
                </a:lnTo>
                <a:lnTo>
                  <a:pt x="514" y="38"/>
                </a:lnTo>
                <a:lnTo>
                  <a:pt x="509" y="40"/>
                </a:lnTo>
                <a:lnTo>
                  <a:pt x="507" y="43"/>
                </a:lnTo>
                <a:lnTo>
                  <a:pt x="504" y="45"/>
                </a:lnTo>
                <a:lnTo>
                  <a:pt x="499" y="50"/>
                </a:lnTo>
                <a:lnTo>
                  <a:pt x="494" y="55"/>
                </a:lnTo>
                <a:lnTo>
                  <a:pt x="494" y="48"/>
                </a:lnTo>
                <a:lnTo>
                  <a:pt x="494" y="45"/>
                </a:lnTo>
                <a:lnTo>
                  <a:pt x="494" y="43"/>
                </a:lnTo>
                <a:lnTo>
                  <a:pt x="494" y="40"/>
                </a:lnTo>
                <a:lnTo>
                  <a:pt x="494" y="38"/>
                </a:lnTo>
                <a:lnTo>
                  <a:pt x="492" y="35"/>
                </a:lnTo>
                <a:lnTo>
                  <a:pt x="487" y="35"/>
                </a:lnTo>
                <a:lnTo>
                  <a:pt x="484" y="38"/>
                </a:lnTo>
                <a:lnTo>
                  <a:pt x="479" y="38"/>
                </a:lnTo>
                <a:lnTo>
                  <a:pt x="479" y="40"/>
                </a:lnTo>
                <a:lnTo>
                  <a:pt x="476" y="43"/>
                </a:lnTo>
                <a:lnTo>
                  <a:pt x="476" y="45"/>
                </a:lnTo>
                <a:lnTo>
                  <a:pt x="476" y="48"/>
                </a:lnTo>
                <a:lnTo>
                  <a:pt x="479" y="48"/>
                </a:lnTo>
                <a:lnTo>
                  <a:pt x="479" y="50"/>
                </a:lnTo>
                <a:lnTo>
                  <a:pt x="479" y="66"/>
                </a:lnTo>
                <a:lnTo>
                  <a:pt x="476" y="68"/>
                </a:lnTo>
                <a:lnTo>
                  <a:pt x="476" y="71"/>
                </a:lnTo>
                <a:lnTo>
                  <a:pt x="476" y="73"/>
                </a:lnTo>
                <a:lnTo>
                  <a:pt x="476" y="76"/>
                </a:lnTo>
                <a:lnTo>
                  <a:pt x="476" y="78"/>
                </a:lnTo>
                <a:lnTo>
                  <a:pt x="479" y="78"/>
                </a:lnTo>
                <a:lnTo>
                  <a:pt x="479" y="81"/>
                </a:lnTo>
                <a:lnTo>
                  <a:pt x="479" y="114"/>
                </a:lnTo>
                <a:lnTo>
                  <a:pt x="479" y="116"/>
                </a:lnTo>
                <a:lnTo>
                  <a:pt x="476" y="116"/>
                </a:lnTo>
                <a:lnTo>
                  <a:pt x="476" y="119"/>
                </a:lnTo>
                <a:lnTo>
                  <a:pt x="476" y="121"/>
                </a:lnTo>
                <a:lnTo>
                  <a:pt x="479" y="124"/>
                </a:lnTo>
                <a:lnTo>
                  <a:pt x="481" y="124"/>
                </a:lnTo>
                <a:lnTo>
                  <a:pt x="484" y="124"/>
                </a:lnTo>
                <a:lnTo>
                  <a:pt x="489" y="124"/>
                </a:lnTo>
                <a:lnTo>
                  <a:pt x="492" y="124"/>
                </a:lnTo>
                <a:lnTo>
                  <a:pt x="494" y="121"/>
                </a:lnTo>
                <a:lnTo>
                  <a:pt x="494" y="119"/>
                </a:lnTo>
                <a:lnTo>
                  <a:pt x="494" y="116"/>
                </a:lnTo>
                <a:lnTo>
                  <a:pt x="494" y="114"/>
                </a:lnTo>
                <a:lnTo>
                  <a:pt x="494" y="71"/>
                </a:lnTo>
                <a:close/>
                <a:moveTo>
                  <a:pt x="603" y="50"/>
                </a:moveTo>
                <a:lnTo>
                  <a:pt x="601" y="45"/>
                </a:lnTo>
                <a:lnTo>
                  <a:pt x="601" y="43"/>
                </a:lnTo>
                <a:lnTo>
                  <a:pt x="598" y="40"/>
                </a:lnTo>
                <a:lnTo>
                  <a:pt x="593" y="40"/>
                </a:lnTo>
                <a:lnTo>
                  <a:pt x="583" y="40"/>
                </a:lnTo>
                <a:lnTo>
                  <a:pt x="573" y="45"/>
                </a:lnTo>
                <a:lnTo>
                  <a:pt x="563" y="53"/>
                </a:lnTo>
                <a:lnTo>
                  <a:pt x="557" y="60"/>
                </a:lnTo>
                <a:lnTo>
                  <a:pt x="550" y="71"/>
                </a:lnTo>
                <a:lnTo>
                  <a:pt x="547" y="81"/>
                </a:lnTo>
                <a:lnTo>
                  <a:pt x="545" y="93"/>
                </a:lnTo>
                <a:lnTo>
                  <a:pt x="545" y="104"/>
                </a:lnTo>
                <a:lnTo>
                  <a:pt x="545" y="109"/>
                </a:lnTo>
                <a:lnTo>
                  <a:pt x="545" y="114"/>
                </a:lnTo>
                <a:lnTo>
                  <a:pt x="547" y="119"/>
                </a:lnTo>
                <a:lnTo>
                  <a:pt x="547" y="121"/>
                </a:lnTo>
                <a:lnTo>
                  <a:pt x="550" y="124"/>
                </a:lnTo>
                <a:lnTo>
                  <a:pt x="555" y="126"/>
                </a:lnTo>
                <a:lnTo>
                  <a:pt x="557" y="126"/>
                </a:lnTo>
                <a:lnTo>
                  <a:pt x="560" y="126"/>
                </a:lnTo>
                <a:lnTo>
                  <a:pt x="565" y="126"/>
                </a:lnTo>
                <a:lnTo>
                  <a:pt x="568" y="126"/>
                </a:lnTo>
                <a:lnTo>
                  <a:pt x="573" y="124"/>
                </a:lnTo>
                <a:lnTo>
                  <a:pt x="575" y="119"/>
                </a:lnTo>
                <a:lnTo>
                  <a:pt x="578" y="116"/>
                </a:lnTo>
                <a:lnTo>
                  <a:pt x="583" y="111"/>
                </a:lnTo>
                <a:lnTo>
                  <a:pt x="585" y="104"/>
                </a:lnTo>
                <a:lnTo>
                  <a:pt x="588" y="99"/>
                </a:lnTo>
                <a:lnTo>
                  <a:pt x="588" y="101"/>
                </a:lnTo>
                <a:lnTo>
                  <a:pt x="588" y="104"/>
                </a:lnTo>
                <a:lnTo>
                  <a:pt x="588" y="109"/>
                </a:lnTo>
                <a:lnTo>
                  <a:pt x="588" y="111"/>
                </a:lnTo>
                <a:lnTo>
                  <a:pt x="588" y="116"/>
                </a:lnTo>
                <a:lnTo>
                  <a:pt x="588" y="119"/>
                </a:lnTo>
                <a:lnTo>
                  <a:pt x="588" y="121"/>
                </a:lnTo>
                <a:lnTo>
                  <a:pt x="588" y="126"/>
                </a:lnTo>
                <a:lnTo>
                  <a:pt x="588" y="131"/>
                </a:lnTo>
                <a:lnTo>
                  <a:pt x="585" y="137"/>
                </a:lnTo>
                <a:lnTo>
                  <a:pt x="585" y="142"/>
                </a:lnTo>
                <a:lnTo>
                  <a:pt x="583" y="144"/>
                </a:lnTo>
                <a:lnTo>
                  <a:pt x="580" y="147"/>
                </a:lnTo>
                <a:lnTo>
                  <a:pt x="578" y="149"/>
                </a:lnTo>
                <a:lnTo>
                  <a:pt x="575" y="149"/>
                </a:lnTo>
                <a:lnTo>
                  <a:pt x="573" y="149"/>
                </a:lnTo>
                <a:lnTo>
                  <a:pt x="570" y="149"/>
                </a:lnTo>
                <a:lnTo>
                  <a:pt x="568" y="149"/>
                </a:lnTo>
                <a:lnTo>
                  <a:pt x="565" y="149"/>
                </a:lnTo>
                <a:lnTo>
                  <a:pt x="563" y="149"/>
                </a:lnTo>
                <a:lnTo>
                  <a:pt x="563" y="147"/>
                </a:lnTo>
                <a:lnTo>
                  <a:pt x="563" y="144"/>
                </a:lnTo>
                <a:lnTo>
                  <a:pt x="560" y="142"/>
                </a:lnTo>
                <a:lnTo>
                  <a:pt x="557" y="142"/>
                </a:lnTo>
                <a:lnTo>
                  <a:pt x="555" y="144"/>
                </a:lnTo>
                <a:lnTo>
                  <a:pt x="552" y="144"/>
                </a:lnTo>
                <a:lnTo>
                  <a:pt x="552" y="149"/>
                </a:lnTo>
                <a:lnTo>
                  <a:pt x="552" y="152"/>
                </a:lnTo>
                <a:lnTo>
                  <a:pt x="552" y="157"/>
                </a:lnTo>
                <a:lnTo>
                  <a:pt x="557" y="159"/>
                </a:lnTo>
                <a:lnTo>
                  <a:pt x="563" y="162"/>
                </a:lnTo>
                <a:lnTo>
                  <a:pt x="570" y="164"/>
                </a:lnTo>
                <a:lnTo>
                  <a:pt x="578" y="162"/>
                </a:lnTo>
                <a:lnTo>
                  <a:pt x="583" y="162"/>
                </a:lnTo>
                <a:lnTo>
                  <a:pt x="588" y="157"/>
                </a:lnTo>
                <a:lnTo>
                  <a:pt x="593" y="154"/>
                </a:lnTo>
                <a:lnTo>
                  <a:pt x="598" y="149"/>
                </a:lnTo>
                <a:lnTo>
                  <a:pt x="601" y="142"/>
                </a:lnTo>
                <a:lnTo>
                  <a:pt x="601" y="134"/>
                </a:lnTo>
                <a:lnTo>
                  <a:pt x="603" y="126"/>
                </a:lnTo>
                <a:lnTo>
                  <a:pt x="603" y="50"/>
                </a:lnTo>
                <a:close/>
                <a:moveTo>
                  <a:pt x="563" y="114"/>
                </a:moveTo>
                <a:lnTo>
                  <a:pt x="563" y="111"/>
                </a:lnTo>
                <a:lnTo>
                  <a:pt x="560" y="111"/>
                </a:lnTo>
                <a:lnTo>
                  <a:pt x="560" y="106"/>
                </a:lnTo>
                <a:lnTo>
                  <a:pt x="560" y="104"/>
                </a:lnTo>
                <a:lnTo>
                  <a:pt x="560" y="93"/>
                </a:lnTo>
                <a:lnTo>
                  <a:pt x="560" y="83"/>
                </a:lnTo>
                <a:lnTo>
                  <a:pt x="563" y="76"/>
                </a:lnTo>
                <a:lnTo>
                  <a:pt x="568" y="68"/>
                </a:lnTo>
                <a:lnTo>
                  <a:pt x="570" y="63"/>
                </a:lnTo>
                <a:lnTo>
                  <a:pt x="575" y="58"/>
                </a:lnTo>
                <a:lnTo>
                  <a:pt x="580" y="55"/>
                </a:lnTo>
                <a:lnTo>
                  <a:pt x="588" y="53"/>
                </a:lnTo>
                <a:lnTo>
                  <a:pt x="588" y="58"/>
                </a:lnTo>
                <a:lnTo>
                  <a:pt x="588" y="60"/>
                </a:lnTo>
                <a:lnTo>
                  <a:pt x="585" y="63"/>
                </a:lnTo>
                <a:lnTo>
                  <a:pt x="585" y="66"/>
                </a:lnTo>
                <a:lnTo>
                  <a:pt x="585" y="71"/>
                </a:lnTo>
                <a:lnTo>
                  <a:pt x="585" y="73"/>
                </a:lnTo>
                <a:lnTo>
                  <a:pt x="583" y="76"/>
                </a:lnTo>
                <a:lnTo>
                  <a:pt x="580" y="86"/>
                </a:lnTo>
                <a:lnTo>
                  <a:pt x="578" y="91"/>
                </a:lnTo>
                <a:lnTo>
                  <a:pt x="575" y="99"/>
                </a:lnTo>
                <a:lnTo>
                  <a:pt x="573" y="104"/>
                </a:lnTo>
                <a:lnTo>
                  <a:pt x="570" y="109"/>
                </a:lnTo>
                <a:lnTo>
                  <a:pt x="568" y="111"/>
                </a:lnTo>
                <a:lnTo>
                  <a:pt x="565" y="111"/>
                </a:lnTo>
                <a:lnTo>
                  <a:pt x="563" y="114"/>
                </a:lnTo>
                <a:close/>
                <a:moveTo>
                  <a:pt x="656" y="38"/>
                </a:moveTo>
                <a:lnTo>
                  <a:pt x="649" y="40"/>
                </a:lnTo>
                <a:lnTo>
                  <a:pt x="644" y="43"/>
                </a:lnTo>
                <a:lnTo>
                  <a:pt x="636" y="48"/>
                </a:lnTo>
                <a:lnTo>
                  <a:pt x="631" y="55"/>
                </a:lnTo>
                <a:lnTo>
                  <a:pt x="626" y="66"/>
                </a:lnTo>
                <a:lnTo>
                  <a:pt x="621" y="76"/>
                </a:lnTo>
                <a:lnTo>
                  <a:pt x="618" y="88"/>
                </a:lnTo>
                <a:lnTo>
                  <a:pt x="618" y="99"/>
                </a:lnTo>
                <a:lnTo>
                  <a:pt x="618" y="106"/>
                </a:lnTo>
                <a:lnTo>
                  <a:pt x="621" y="111"/>
                </a:lnTo>
                <a:lnTo>
                  <a:pt x="623" y="116"/>
                </a:lnTo>
                <a:lnTo>
                  <a:pt x="623" y="121"/>
                </a:lnTo>
                <a:lnTo>
                  <a:pt x="628" y="124"/>
                </a:lnTo>
                <a:lnTo>
                  <a:pt x="631" y="126"/>
                </a:lnTo>
                <a:lnTo>
                  <a:pt x="636" y="126"/>
                </a:lnTo>
                <a:lnTo>
                  <a:pt x="639" y="126"/>
                </a:lnTo>
                <a:lnTo>
                  <a:pt x="649" y="126"/>
                </a:lnTo>
                <a:lnTo>
                  <a:pt x="654" y="124"/>
                </a:lnTo>
                <a:lnTo>
                  <a:pt x="661" y="119"/>
                </a:lnTo>
                <a:lnTo>
                  <a:pt x="666" y="114"/>
                </a:lnTo>
                <a:lnTo>
                  <a:pt x="672" y="111"/>
                </a:lnTo>
                <a:lnTo>
                  <a:pt x="674" y="104"/>
                </a:lnTo>
                <a:lnTo>
                  <a:pt x="677" y="101"/>
                </a:lnTo>
                <a:lnTo>
                  <a:pt x="677" y="99"/>
                </a:lnTo>
                <a:lnTo>
                  <a:pt x="677" y="96"/>
                </a:lnTo>
                <a:lnTo>
                  <a:pt x="677" y="93"/>
                </a:lnTo>
                <a:lnTo>
                  <a:pt x="674" y="91"/>
                </a:lnTo>
                <a:lnTo>
                  <a:pt x="669" y="91"/>
                </a:lnTo>
                <a:lnTo>
                  <a:pt x="666" y="91"/>
                </a:lnTo>
                <a:lnTo>
                  <a:pt x="664" y="93"/>
                </a:lnTo>
                <a:lnTo>
                  <a:pt x="661" y="96"/>
                </a:lnTo>
                <a:lnTo>
                  <a:pt x="661" y="99"/>
                </a:lnTo>
                <a:lnTo>
                  <a:pt x="659" y="104"/>
                </a:lnTo>
                <a:lnTo>
                  <a:pt x="654" y="109"/>
                </a:lnTo>
                <a:lnTo>
                  <a:pt x="649" y="111"/>
                </a:lnTo>
                <a:lnTo>
                  <a:pt x="641" y="114"/>
                </a:lnTo>
                <a:lnTo>
                  <a:pt x="639" y="111"/>
                </a:lnTo>
                <a:lnTo>
                  <a:pt x="636" y="111"/>
                </a:lnTo>
                <a:lnTo>
                  <a:pt x="634" y="104"/>
                </a:lnTo>
                <a:lnTo>
                  <a:pt x="634" y="99"/>
                </a:lnTo>
                <a:lnTo>
                  <a:pt x="634" y="93"/>
                </a:lnTo>
                <a:lnTo>
                  <a:pt x="634" y="91"/>
                </a:lnTo>
                <a:lnTo>
                  <a:pt x="634" y="88"/>
                </a:lnTo>
                <a:lnTo>
                  <a:pt x="634" y="86"/>
                </a:lnTo>
                <a:lnTo>
                  <a:pt x="639" y="83"/>
                </a:lnTo>
                <a:lnTo>
                  <a:pt x="651" y="81"/>
                </a:lnTo>
                <a:lnTo>
                  <a:pt x="661" y="78"/>
                </a:lnTo>
                <a:lnTo>
                  <a:pt x="666" y="76"/>
                </a:lnTo>
                <a:lnTo>
                  <a:pt x="672" y="73"/>
                </a:lnTo>
                <a:lnTo>
                  <a:pt x="677" y="73"/>
                </a:lnTo>
                <a:lnTo>
                  <a:pt x="677" y="68"/>
                </a:lnTo>
                <a:lnTo>
                  <a:pt x="679" y="66"/>
                </a:lnTo>
                <a:lnTo>
                  <a:pt x="679" y="63"/>
                </a:lnTo>
                <a:lnTo>
                  <a:pt x="679" y="58"/>
                </a:lnTo>
                <a:lnTo>
                  <a:pt x="677" y="55"/>
                </a:lnTo>
                <a:lnTo>
                  <a:pt x="677" y="50"/>
                </a:lnTo>
                <a:lnTo>
                  <a:pt x="674" y="48"/>
                </a:lnTo>
                <a:lnTo>
                  <a:pt x="672" y="43"/>
                </a:lnTo>
                <a:lnTo>
                  <a:pt x="669" y="40"/>
                </a:lnTo>
                <a:lnTo>
                  <a:pt x="664" y="40"/>
                </a:lnTo>
                <a:lnTo>
                  <a:pt x="656" y="38"/>
                </a:lnTo>
                <a:close/>
                <a:moveTo>
                  <a:pt x="656" y="53"/>
                </a:moveTo>
                <a:lnTo>
                  <a:pt x="661" y="53"/>
                </a:lnTo>
                <a:lnTo>
                  <a:pt x="664" y="55"/>
                </a:lnTo>
                <a:lnTo>
                  <a:pt x="664" y="58"/>
                </a:lnTo>
                <a:lnTo>
                  <a:pt x="666" y="63"/>
                </a:lnTo>
                <a:lnTo>
                  <a:pt x="666" y="66"/>
                </a:lnTo>
                <a:lnTo>
                  <a:pt x="664" y="66"/>
                </a:lnTo>
                <a:lnTo>
                  <a:pt x="661" y="68"/>
                </a:lnTo>
                <a:lnTo>
                  <a:pt x="656" y="71"/>
                </a:lnTo>
                <a:lnTo>
                  <a:pt x="651" y="71"/>
                </a:lnTo>
                <a:lnTo>
                  <a:pt x="646" y="73"/>
                </a:lnTo>
                <a:lnTo>
                  <a:pt x="639" y="73"/>
                </a:lnTo>
                <a:lnTo>
                  <a:pt x="639" y="66"/>
                </a:lnTo>
                <a:lnTo>
                  <a:pt x="644" y="60"/>
                </a:lnTo>
                <a:lnTo>
                  <a:pt x="649" y="55"/>
                </a:lnTo>
                <a:lnTo>
                  <a:pt x="656" y="53"/>
                </a:lnTo>
                <a:close/>
              </a:path>
            </a:pathLst>
          </a:custGeom>
          <a:solidFill>
            <a:srgbClr val="0000CC"/>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5" name="Google Shape;335;p14"/>
          <p:cNvSpPr/>
          <p:nvPr/>
        </p:nvSpPr>
        <p:spPr>
          <a:xfrm>
            <a:off x="496888" y="2344738"/>
            <a:ext cx="6999287" cy="12700"/>
          </a:xfrm>
          <a:custGeom>
            <a:rect b="b" l="l" r="r" t="t"/>
            <a:pathLst>
              <a:path extrusionOk="0" h="8" w="4409">
                <a:moveTo>
                  <a:pt x="4409" y="4"/>
                </a:moveTo>
                <a:lnTo>
                  <a:pt x="4405" y="0"/>
                </a:lnTo>
                <a:lnTo>
                  <a:pt x="0" y="0"/>
                </a:lnTo>
                <a:lnTo>
                  <a:pt x="0" y="8"/>
                </a:lnTo>
                <a:lnTo>
                  <a:pt x="4405" y="8"/>
                </a:lnTo>
                <a:lnTo>
                  <a:pt x="4400" y="4"/>
                </a:lnTo>
                <a:lnTo>
                  <a:pt x="4409" y="4"/>
                </a:lnTo>
                <a:lnTo>
                  <a:pt x="4409" y="0"/>
                </a:lnTo>
                <a:lnTo>
                  <a:pt x="4405" y="0"/>
                </a:lnTo>
                <a:lnTo>
                  <a:pt x="4409" y="4"/>
                </a:lnTo>
                <a:close/>
              </a:path>
            </a:pathLst>
          </a:custGeom>
          <a:solidFill>
            <a:srgbClr val="000000"/>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36" name="Google Shape;336;p14"/>
          <p:cNvSpPr txBox="1"/>
          <p:nvPr/>
        </p:nvSpPr>
        <p:spPr>
          <a:xfrm>
            <a:off x="2212975" y="2311400"/>
            <a:ext cx="219075"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Narrow"/>
                <a:ea typeface="Arial Narrow"/>
                <a:cs typeface="Arial Narrow"/>
                <a:sym typeface="Arial Narrow"/>
              </a:rPr>
              <a:t>I</a:t>
            </a:r>
            <a:endParaRPr sz="1200">
              <a:solidFill>
                <a:schemeClr val="dk1"/>
              </a:solidFill>
              <a:latin typeface="Arial"/>
              <a:ea typeface="Arial"/>
              <a:cs typeface="Arial"/>
              <a:sym typeface="Arial"/>
            </a:endParaRPr>
          </a:p>
        </p:txBody>
      </p:sp>
      <p:sp>
        <p:nvSpPr>
          <p:cNvPr id="337" name="Google Shape;337;p14"/>
          <p:cNvSpPr txBox="1"/>
          <p:nvPr/>
        </p:nvSpPr>
        <p:spPr>
          <a:xfrm>
            <a:off x="3124200" y="2311400"/>
            <a:ext cx="219075" cy="2746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chemeClr val="dk1"/>
                </a:solidFill>
                <a:latin typeface="Arial Narrow"/>
                <a:ea typeface="Arial Narrow"/>
                <a:cs typeface="Arial Narrow"/>
                <a:sym typeface="Arial Narrow"/>
              </a:rPr>
              <a:t>I</a:t>
            </a:r>
            <a:endParaRPr sz="1200">
              <a:solidFill>
                <a:schemeClr val="dk1"/>
              </a:solidFill>
              <a:latin typeface="Arial"/>
              <a:ea typeface="Arial"/>
              <a:cs typeface="Arial"/>
              <a:sym typeface="Arial"/>
            </a:endParaRPr>
          </a:p>
        </p:txBody>
      </p:sp>
      <p:sp>
        <p:nvSpPr>
          <p:cNvPr id="338" name="Google Shape;338;p14"/>
          <p:cNvSpPr/>
          <p:nvPr/>
        </p:nvSpPr>
        <p:spPr>
          <a:xfrm>
            <a:off x="1155700" y="1841500"/>
            <a:ext cx="625475" cy="419100"/>
          </a:xfrm>
          <a:prstGeom prst="wedgeEllipseCallout">
            <a:avLst>
              <a:gd fmla="val 31954" name="adj1"/>
              <a:gd fmla="val 71593" name="adj2"/>
            </a:avLst>
          </a:prstGeom>
          <a:solidFill>
            <a:srgbClr val="800000"/>
          </a:solidFill>
          <a:ln>
            <a:noFill/>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Source Sans Pro"/>
                <a:ea typeface="Source Sans Pro"/>
                <a:cs typeface="Source Sans Pro"/>
                <a:sym typeface="Source Sans Pro"/>
              </a:rPr>
              <a:t>2</a:t>
            </a:r>
            <a:endParaRPr/>
          </a:p>
        </p:txBody>
      </p:sp>
      <p:sp>
        <p:nvSpPr>
          <p:cNvPr id="339" name="Google Shape;339;p14"/>
          <p:cNvSpPr/>
          <p:nvPr/>
        </p:nvSpPr>
        <p:spPr>
          <a:xfrm>
            <a:off x="2400300" y="1841500"/>
            <a:ext cx="625475" cy="419100"/>
          </a:xfrm>
          <a:prstGeom prst="wedgeEllipseCallout">
            <a:avLst>
              <a:gd fmla="val 31954" name="adj1"/>
              <a:gd fmla="val 71593" name="adj2"/>
            </a:avLst>
          </a:prstGeom>
          <a:solidFill>
            <a:srgbClr val="800000"/>
          </a:solidFill>
          <a:ln>
            <a:noFill/>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Source Sans Pro"/>
                <a:ea typeface="Source Sans Pro"/>
                <a:cs typeface="Source Sans Pro"/>
                <a:sym typeface="Source Sans Pro"/>
              </a:rPr>
              <a:t>3</a:t>
            </a:r>
            <a:endParaRPr/>
          </a:p>
        </p:txBody>
      </p:sp>
      <p:sp>
        <p:nvSpPr>
          <p:cNvPr id="340" name="Google Shape;340;p14"/>
          <p:cNvSpPr/>
          <p:nvPr/>
        </p:nvSpPr>
        <p:spPr>
          <a:xfrm>
            <a:off x="444500" y="1841500"/>
            <a:ext cx="625475" cy="419100"/>
          </a:xfrm>
          <a:prstGeom prst="wedgeEllipseCallout">
            <a:avLst>
              <a:gd fmla="val 31954" name="adj1"/>
              <a:gd fmla="val 71593" name="adj2"/>
            </a:avLst>
          </a:prstGeom>
          <a:solidFill>
            <a:srgbClr val="800000"/>
          </a:solidFill>
          <a:ln>
            <a:noFill/>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Source Sans Pro"/>
                <a:ea typeface="Source Sans Pro"/>
                <a:cs typeface="Source Sans Pro"/>
                <a:sym typeface="Source Sans Pro"/>
              </a:rPr>
              <a:t>1</a:t>
            </a:r>
            <a:endParaRPr/>
          </a:p>
        </p:txBody>
      </p:sp>
      <p:sp>
        <p:nvSpPr>
          <p:cNvPr id="341" name="Google Shape;341;p14"/>
          <p:cNvSpPr/>
          <p:nvPr/>
        </p:nvSpPr>
        <p:spPr>
          <a:xfrm>
            <a:off x="4259263" y="1841500"/>
            <a:ext cx="625475" cy="419100"/>
          </a:xfrm>
          <a:prstGeom prst="wedgeEllipseCallout">
            <a:avLst>
              <a:gd fmla="val 31954" name="adj1"/>
              <a:gd fmla="val 71593" name="adj2"/>
            </a:avLst>
          </a:prstGeom>
          <a:solidFill>
            <a:srgbClr val="800000"/>
          </a:solidFill>
          <a:ln>
            <a:noFill/>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Source Sans Pro"/>
                <a:ea typeface="Source Sans Pro"/>
                <a:cs typeface="Source Sans Pro"/>
                <a:sym typeface="Source Sans Pro"/>
              </a:rPr>
              <a:t>4</a:t>
            </a:r>
            <a:endParaRPr/>
          </a:p>
        </p:txBody>
      </p:sp>
      <p:sp>
        <p:nvSpPr>
          <p:cNvPr id="342" name="Google Shape;342;p14"/>
          <p:cNvSpPr/>
          <p:nvPr/>
        </p:nvSpPr>
        <p:spPr>
          <a:xfrm>
            <a:off x="5605463" y="1841500"/>
            <a:ext cx="625475" cy="419100"/>
          </a:xfrm>
          <a:prstGeom prst="wedgeEllipseCallout">
            <a:avLst>
              <a:gd fmla="val 31954" name="adj1"/>
              <a:gd fmla="val 71593" name="adj2"/>
            </a:avLst>
          </a:prstGeom>
          <a:solidFill>
            <a:srgbClr val="800000"/>
          </a:solidFill>
          <a:ln>
            <a:noFill/>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Source Sans Pro"/>
                <a:ea typeface="Source Sans Pro"/>
                <a:cs typeface="Source Sans Pro"/>
                <a:sym typeface="Source Sans Pro"/>
              </a:rPr>
              <a:t>5</a:t>
            </a:r>
            <a:endParaRPr/>
          </a:p>
        </p:txBody>
      </p:sp>
      <p:sp>
        <p:nvSpPr>
          <p:cNvPr id="343" name="Google Shape;343;p14"/>
          <p:cNvSpPr/>
          <p:nvPr/>
        </p:nvSpPr>
        <p:spPr>
          <a:xfrm>
            <a:off x="6723063" y="1841500"/>
            <a:ext cx="625475" cy="419100"/>
          </a:xfrm>
          <a:prstGeom prst="wedgeEllipseCallout">
            <a:avLst>
              <a:gd fmla="val 31954" name="adj1"/>
              <a:gd fmla="val 71593" name="adj2"/>
            </a:avLst>
          </a:prstGeom>
          <a:solidFill>
            <a:srgbClr val="800000"/>
          </a:solidFill>
          <a:ln>
            <a:noFill/>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Source Sans Pro"/>
                <a:ea typeface="Source Sans Pro"/>
                <a:cs typeface="Source Sans Pro"/>
                <a:sym typeface="Source Sans Pro"/>
              </a:rPr>
              <a:t>6</a:t>
            </a:r>
            <a:endParaRPr/>
          </a:p>
        </p:txBody>
      </p:sp>
      <p:sp>
        <p:nvSpPr>
          <p:cNvPr id="344" name="Google Shape;344;p14"/>
          <p:cNvSpPr/>
          <p:nvPr/>
        </p:nvSpPr>
        <p:spPr>
          <a:xfrm>
            <a:off x="1517650" y="3019425"/>
            <a:ext cx="625475" cy="419100"/>
          </a:xfrm>
          <a:prstGeom prst="wedgeEllipseCallout">
            <a:avLst>
              <a:gd fmla="val 31954" name="adj1"/>
              <a:gd fmla="val 71593" name="adj2"/>
            </a:avLst>
          </a:prstGeom>
          <a:solidFill>
            <a:srgbClr val="800000"/>
          </a:solidFill>
          <a:ln>
            <a:noFill/>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Source Sans Pro"/>
                <a:ea typeface="Source Sans Pro"/>
                <a:cs typeface="Source Sans Pro"/>
                <a:sym typeface="Source Sans Pro"/>
              </a:rPr>
              <a:t>7</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pic>
        <p:nvPicPr>
          <p:cNvPr descr="SLD 24 TRASH CAN MONEY.psd" id="350" name="Google Shape;350;p15"/>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351" name="Google Shape;351;p15"/>
          <p:cNvSpPr txBox="1"/>
          <p:nvPr>
            <p:ph type="title"/>
          </p:nvPr>
        </p:nvSpPr>
        <p:spPr>
          <a:xfrm>
            <a:off x="455613" y="130175"/>
            <a:ext cx="8688387" cy="860425"/>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Things to Avoid</a:t>
            </a:r>
            <a:endParaRPr/>
          </a:p>
        </p:txBody>
      </p:sp>
      <p:sp>
        <p:nvSpPr>
          <p:cNvPr id="352" name="Google Shape;352;p15"/>
          <p:cNvSpPr txBox="1"/>
          <p:nvPr>
            <p:ph idx="1" type="body"/>
          </p:nvPr>
        </p:nvSpPr>
        <p:spPr>
          <a:xfrm>
            <a:off x="384175" y="987425"/>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35714"/>
              </a:lnSpc>
              <a:spcBef>
                <a:spcPts val="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Forgetting a charge</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Not subtracting a fee</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Neglecting to deduct automatic transactions</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Post-dating checks</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Not communicating with joint holder</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Check “kiting”</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Not reconciling account</a:t>
            </a:r>
            <a:endParaRPr/>
          </a:p>
          <a:p>
            <a:pPr indent="-438150" lvl="0" marL="438150" marR="0" rtl="0" algn="l">
              <a:lnSpc>
                <a:spcPct val="135714"/>
              </a:lnSpc>
              <a:spcBef>
                <a:spcPts val="600"/>
              </a:spcBef>
              <a:spcAft>
                <a:spcPts val="0"/>
              </a:spcAft>
              <a:buClr>
                <a:srgbClr val="26374D"/>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Addition/subtraction errors</a:t>
            </a:r>
            <a:endParaRPr/>
          </a:p>
        </p:txBody>
      </p:sp>
      <p:sp>
        <p:nvSpPr>
          <p:cNvPr id="353" name="Google Shape;353;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etal">
      <a:dk1>
        <a:srgbClr val="000000"/>
      </a:dk1>
      <a:lt1>
        <a:srgbClr val="FFFFFF"/>
      </a:lt1>
      <a:dk2>
        <a:srgbClr val="32363B"/>
      </a:dk2>
      <a:lt2>
        <a:srgbClr val="CACFD3"/>
      </a:lt2>
      <a:accent1>
        <a:srgbClr val="6283AD"/>
      </a:accent1>
      <a:accent2>
        <a:srgbClr val="324966"/>
      </a:accent2>
      <a:accent3>
        <a:srgbClr val="5B9EA4"/>
      </a:accent3>
      <a:accent4>
        <a:srgbClr val="1D5B57"/>
      </a:accent4>
      <a:accent5>
        <a:srgbClr val="1B4430"/>
      </a:accent5>
      <a:accent6>
        <a:srgbClr val="2F3C35"/>
      </a:accent6>
      <a:hlink>
        <a:srgbClr val="ED7307"/>
      </a:hlink>
      <a:folHlink>
        <a:srgbClr val="6D6F7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