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sldIdLst>
    <p:sldId id="256" r:id="rId2"/>
    <p:sldId id="258" r:id="rId3"/>
    <p:sldId id="261" r:id="rId4"/>
    <p:sldId id="262" r:id="rId5"/>
    <p:sldId id="264" r:id="rId6"/>
    <p:sldId id="259" r:id="rId7"/>
    <p:sldId id="263" r:id="rId8"/>
    <p:sldId id="265" r:id="rId9"/>
    <p:sldId id="266" r:id="rId10"/>
    <p:sldId id="267" r:id="rId11"/>
    <p:sldId id="268" r:id="rId12"/>
    <p:sldId id="269" r:id="rId13"/>
    <p:sldId id="260" r:id="rId14"/>
    <p:sldId id="270" r:id="rId15"/>
    <p:sldId id="271" r:id="rId16"/>
    <p:sldId id="272" r:id="rId17"/>
    <p:sldId id="273" r:id="rId18"/>
    <p:sldId id="282" r:id="rId19"/>
    <p:sldId id="276" r:id="rId20"/>
    <p:sldId id="274" r:id="rId21"/>
    <p:sldId id="277" r:id="rId22"/>
    <p:sldId id="275" r:id="rId23"/>
    <p:sldId id="278" r:id="rId24"/>
    <p:sldId id="280" r:id="rId25"/>
    <p:sldId id="281" r:id="rId26"/>
    <p:sldId id="283" r:id="rId27"/>
    <p:sldId id="284" r:id="rId28"/>
    <p:sldId id="286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5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150" d="100"/>
          <a:sy n="150" d="100"/>
        </p:scale>
        <p:origin x="-272" y="-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slide" Target="slides/slide3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slide" Target="slides/slide36.xml"/><Relationship Id="rId40" Type="http://schemas.openxmlformats.org/officeDocument/2006/relationships/printerSettings" Target="printerSettings/printerSettings1.bin"/><Relationship Id="rId45" Type="http://schemas.openxmlformats.org/officeDocument/2006/relationships/customXml" Target="../customXml/item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slide" Target="slides/slide35.xml"/><Relationship Id="rId15" Type="http://schemas.openxmlformats.org/officeDocument/2006/relationships/slide" Target="slides/slide1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slide" Target="slides/slide34.xml"/><Relationship Id="rId14" Type="http://schemas.openxmlformats.org/officeDocument/2006/relationships/slide" Target="slides/slide13.xml"/><Relationship Id="rId43" Type="http://schemas.openxmlformats.org/officeDocument/2006/relationships/theme" Target="theme/theme1.xml"/><Relationship Id="rId48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gif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gif"/><Relationship Id="rId17" Type="http://schemas.openxmlformats.org/officeDocument/2006/relationships/image" Target="../media/image26.png"/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gif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gif"/><Relationship Id="rId17" Type="http://schemas.openxmlformats.org/officeDocument/2006/relationships/image" Target="../media/image26.png"/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EF596E-FF2D-4D29-A0BA-2B349BF2AADB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E1095F-6203-41AB-A43E-B9D874D2264D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Task Force 56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LtGen Holland M. Smith</a:t>
          </a:r>
        </a:p>
      </dgm:t>
    </dgm:pt>
    <dgm:pt modelId="{3B1516DE-EC89-4A5D-BD9D-038B1615F07C}" type="parTrans" cxnId="{1D0AE5FC-DC15-47FC-B2DA-8E7DB2C731A5}">
      <dgm:prSet/>
      <dgm:spPr/>
      <dgm:t>
        <a:bodyPr/>
        <a:lstStyle/>
        <a:p>
          <a:endParaRPr lang="en-US"/>
        </a:p>
      </dgm:t>
    </dgm:pt>
    <dgm:pt modelId="{9B1C62E1-5C3B-4DF3-A297-7AEB594C75CF}" type="sibTrans" cxnId="{1D0AE5FC-DC15-47FC-B2DA-8E7DB2C731A5}">
      <dgm:prSet/>
      <dgm:spPr/>
      <dgm:t>
        <a:bodyPr/>
        <a:lstStyle/>
        <a:p>
          <a:endParaRPr lang="en-US"/>
        </a:p>
      </dgm:t>
    </dgm:pt>
    <dgm:pt modelId="{3D1FA0E7-D32C-4BF7-99F0-F1B19316EC76}" type="asst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 Amphibious Corps 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MajGen Harry Schmidt</a:t>
          </a:r>
        </a:p>
      </dgm:t>
    </dgm:pt>
    <dgm:pt modelId="{48089BF3-F5EF-4685-BE71-427480AC63AF}" type="parTrans" cxnId="{A2E1DFC9-D4C1-499F-95C7-B2B5499AD9BB}">
      <dgm:prSet/>
      <dgm:spPr/>
      <dgm:t>
        <a:bodyPr/>
        <a:lstStyle/>
        <a:p>
          <a:endParaRPr lang="en-US"/>
        </a:p>
      </dgm:t>
    </dgm:pt>
    <dgm:pt modelId="{417D38F0-9D34-4B86-B84E-883D04FAA4A6}" type="sibTrans" cxnId="{A2E1DFC9-D4C1-499F-95C7-B2B5499AD9BB}">
      <dgm:prSet/>
      <dgm:spPr/>
      <dgm:t>
        <a:bodyPr/>
        <a:lstStyle/>
        <a:p>
          <a:endParaRPr lang="en-US"/>
        </a:p>
      </dgm:t>
    </dgm:pt>
    <dgm:pt modelId="{9E7761A6-C39B-4805-99EC-92614C42844B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3d Marine Division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MajGen Graves B. Erskine</a:t>
          </a:r>
        </a:p>
      </dgm:t>
    </dgm:pt>
    <dgm:pt modelId="{15AB5821-4007-4222-B632-B82615AD030F}" type="parTrans" cxnId="{21633573-46C7-4302-9C27-6965732A1B48}">
      <dgm:prSet/>
      <dgm:spPr/>
      <dgm:t>
        <a:bodyPr/>
        <a:lstStyle/>
        <a:p>
          <a:endParaRPr lang="en-US"/>
        </a:p>
      </dgm:t>
    </dgm:pt>
    <dgm:pt modelId="{1DB45257-B643-4710-9C1B-4E7DD372E905}" type="sibTrans" cxnId="{21633573-46C7-4302-9C27-6965732A1B48}">
      <dgm:prSet/>
      <dgm:spPr/>
      <dgm:t>
        <a:bodyPr/>
        <a:lstStyle/>
        <a:p>
          <a:endParaRPr lang="en-US"/>
        </a:p>
      </dgm:t>
    </dgm:pt>
    <dgm:pt modelId="{DF18D89F-35F0-4411-84BD-55EB44F11288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4th Marine Division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MajGen Clifton B. Cates </a:t>
          </a:r>
        </a:p>
      </dgm:t>
    </dgm:pt>
    <dgm:pt modelId="{AA6D5131-75D4-4C23-A157-5252D11717DC}" type="parTrans" cxnId="{7B7D3473-4D55-4368-87AC-F9C9AD815CB4}">
      <dgm:prSet/>
      <dgm:spPr/>
      <dgm:t>
        <a:bodyPr/>
        <a:lstStyle/>
        <a:p>
          <a:endParaRPr lang="en-US"/>
        </a:p>
      </dgm:t>
    </dgm:pt>
    <dgm:pt modelId="{8280F762-FFED-434B-8D3D-4F91F3FB2936}" type="sibTrans" cxnId="{7B7D3473-4D55-4368-87AC-F9C9AD815CB4}">
      <dgm:prSet/>
      <dgm:spPr/>
      <dgm:t>
        <a:bodyPr/>
        <a:lstStyle/>
        <a:p>
          <a:endParaRPr lang="en-US"/>
        </a:p>
      </dgm:t>
    </dgm:pt>
    <dgm:pt modelId="{536A4777-3778-4DA3-A156-63E4ECA3EBB2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5th Marine Division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MajGen Keller E. Rockey </a:t>
          </a:r>
        </a:p>
      </dgm:t>
    </dgm:pt>
    <dgm:pt modelId="{FD4BC986-B866-4C24-8895-B913879D62ED}" type="parTrans" cxnId="{E973820B-71E4-49DF-937F-04CFDC19A626}">
      <dgm:prSet/>
      <dgm:spPr/>
      <dgm:t>
        <a:bodyPr/>
        <a:lstStyle/>
        <a:p>
          <a:endParaRPr lang="en-US"/>
        </a:p>
      </dgm:t>
    </dgm:pt>
    <dgm:pt modelId="{17DBCB70-F298-4069-B54B-EA5FFD01F63E}" type="sibTrans" cxnId="{E973820B-71E4-49DF-937F-04CFDC19A626}">
      <dgm:prSet/>
      <dgm:spPr/>
      <dgm:t>
        <a:bodyPr/>
        <a:lstStyle/>
        <a:p>
          <a:endParaRPr lang="en-US"/>
        </a:p>
      </dgm:t>
    </dgm:pt>
    <dgm:pt modelId="{DF9B233F-14EE-4261-8BAE-5721EFF8B71C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3d Marines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James A. Stuart</a:t>
          </a:r>
        </a:p>
      </dgm:t>
    </dgm:pt>
    <dgm:pt modelId="{6E3105AC-32DD-48EB-A85D-CE8257DB704F}" type="parTrans" cxnId="{6523B283-42E3-4E96-AE73-187AF1FCEA00}">
      <dgm:prSet/>
      <dgm:spPr/>
      <dgm:t>
        <a:bodyPr/>
        <a:lstStyle/>
        <a:p>
          <a:endParaRPr lang="en-US"/>
        </a:p>
      </dgm:t>
    </dgm:pt>
    <dgm:pt modelId="{D591D0BC-D77A-4DA7-88F8-C189FD680E47}" type="sibTrans" cxnId="{6523B283-42E3-4E96-AE73-187AF1FCEA00}">
      <dgm:prSet/>
      <dgm:spPr/>
      <dgm:t>
        <a:bodyPr/>
        <a:lstStyle/>
        <a:p>
          <a:endParaRPr lang="en-US"/>
        </a:p>
      </dgm:t>
    </dgm:pt>
    <dgm:pt modelId="{120BB82C-DFF4-45A8-B611-6B1D17322429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9th Marines 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Howard N. Kenyon </a:t>
          </a:r>
        </a:p>
      </dgm:t>
    </dgm:pt>
    <dgm:pt modelId="{D65D77BC-C1B0-4AE3-9739-80916A8532D4}" type="parTrans" cxnId="{FCD76FCF-698F-4206-BA0A-3140DECCF336}">
      <dgm:prSet/>
      <dgm:spPr/>
      <dgm:t>
        <a:bodyPr/>
        <a:lstStyle/>
        <a:p>
          <a:endParaRPr lang="en-US"/>
        </a:p>
      </dgm:t>
    </dgm:pt>
    <dgm:pt modelId="{3780D415-FC52-400A-ACA4-9CEB278964AA}" type="sibTrans" cxnId="{FCD76FCF-698F-4206-BA0A-3140DECCF336}">
      <dgm:prSet/>
      <dgm:spPr/>
      <dgm:t>
        <a:bodyPr/>
        <a:lstStyle/>
        <a:p>
          <a:endParaRPr lang="en-US"/>
        </a:p>
      </dgm:t>
    </dgm:pt>
    <dgm:pt modelId="{D5BA9211-6AF4-453D-A7E1-197745DB146E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21st Marines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Hartnoll J. Withers </a:t>
          </a:r>
        </a:p>
      </dgm:t>
    </dgm:pt>
    <dgm:pt modelId="{2D579709-5C38-49CB-9C18-BE81739838C9}" type="parTrans" cxnId="{A444C595-F35E-4FE3-951B-5715722ADF8D}">
      <dgm:prSet/>
      <dgm:spPr/>
      <dgm:t>
        <a:bodyPr/>
        <a:lstStyle/>
        <a:p>
          <a:endParaRPr lang="en-US"/>
        </a:p>
      </dgm:t>
    </dgm:pt>
    <dgm:pt modelId="{088F4318-4696-4DB1-85F8-2334834D7BB1}" type="sibTrans" cxnId="{A444C595-F35E-4FE3-951B-5715722ADF8D}">
      <dgm:prSet/>
      <dgm:spPr/>
      <dgm:t>
        <a:bodyPr/>
        <a:lstStyle/>
        <a:p>
          <a:endParaRPr lang="en-US"/>
        </a:p>
      </dgm:t>
    </dgm:pt>
    <dgm:pt modelId="{3C0DB844-ADBC-47E0-A656-8FAAD08077A9}">
      <dgm:prSet phldrT="[Text]" custT="1"/>
      <dgm:spPr/>
      <dgm:t>
        <a:bodyPr/>
        <a:lstStyle/>
        <a:p>
          <a:r>
            <a:rPr lang="en-US" sz="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Marines</a:t>
          </a:r>
        </a:p>
        <a:p>
          <a:r>
            <a:rPr lang="en-US" sz="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LtCol Lowell E. English</a:t>
          </a:r>
        </a:p>
        <a:p>
          <a:r>
            <a:rPr lang="en-US" sz="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 George A. Percy </a:t>
          </a:r>
        </a:p>
      </dgm:t>
    </dgm:pt>
    <dgm:pt modelId="{C2C9B754-CC59-49C9-AC73-183DA3545241}" type="parTrans" cxnId="{E1B2E388-9F42-457D-9FAF-5BE23175EDD8}">
      <dgm:prSet/>
      <dgm:spPr/>
      <dgm:t>
        <a:bodyPr/>
        <a:lstStyle/>
        <a:p>
          <a:endParaRPr lang="en-US"/>
        </a:p>
      </dgm:t>
    </dgm:pt>
    <dgm:pt modelId="{23F5A5F9-119C-43C1-A861-B86CAE7BF4B8}" type="sibTrans" cxnId="{E1B2E388-9F42-457D-9FAF-5BE23175EDD8}">
      <dgm:prSet/>
      <dgm:spPr/>
      <dgm:t>
        <a:bodyPr/>
        <a:lstStyle/>
        <a:p>
          <a:endParaRPr lang="en-US"/>
        </a:p>
      </dgm:t>
    </dgm:pt>
    <dgm:pt modelId="{DD135086-1362-47FE-97EC-0CE1C82A001A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23d Marines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Walter W. Wensinger</a:t>
          </a:r>
        </a:p>
      </dgm:t>
    </dgm:pt>
    <dgm:pt modelId="{578C775E-0881-40D8-A4A1-504F372D7EA6}" type="parTrans" cxnId="{0DEDAF9C-16E6-4D6F-B1B0-CBF23F91F4E9}">
      <dgm:prSet/>
      <dgm:spPr/>
      <dgm:t>
        <a:bodyPr/>
        <a:lstStyle/>
        <a:p>
          <a:endParaRPr lang="en-US"/>
        </a:p>
      </dgm:t>
    </dgm:pt>
    <dgm:pt modelId="{FCE62F9B-57E3-491B-8151-FBAC1B5C401B}" type="sibTrans" cxnId="{0DEDAF9C-16E6-4D6F-B1B0-CBF23F91F4E9}">
      <dgm:prSet/>
      <dgm:spPr/>
      <dgm:t>
        <a:bodyPr/>
        <a:lstStyle/>
        <a:p>
          <a:endParaRPr lang="en-US"/>
        </a:p>
      </dgm:t>
    </dgm:pt>
    <dgm:pt modelId="{B637CB76-9270-4F6A-B268-BC80F1982BF0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24th Marines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Walter I. Jordan</a:t>
          </a:r>
        </a:p>
      </dgm:t>
    </dgm:pt>
    <dgm:pt modelId="{0A2D6E53-CD45-45A2-BC07-632D5C809BAF}" type="parTrans" cxnId="{1F94AA55-62DB-4B78-9716-436B814B037E}">
      <dgm:prSet/>
      <dgm:spPr/>
      <dgm:t>
        <a:bodyPr/>
        <a:lstStyle/>
        <a:p>
          <a:endParaRPr lang="en-US"/>
        </a:p>
      </dgm:t>
    </dgm:pt>
    <dgm:pt modelId="{98960203-83A0-4F7C-A1E7-410F5D53C1EC}" type="sibTrans" cxnId="{1F94AA55-62DB-4B78-9716-436B814B037E}">
      <dgm:prSet/>
      <dgm:spPr/>
      <dgm:t>
        <a:bodyPr/>
        <a:lstStyle/>
        <a:p>
          <a:endParaRPr lang="en-US"/>
        </a:p>
      </dgm:t>
    </dgm:pt>
    <dgm:pt modelId="{5B30FB3E-AE77-4656-8CD6-992FFA52175D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25th Marines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John R. Lanigan</a:t>
          </a:r>
        </a:p>
      </dgm:t>
    </dgm:pt>
    <dgm:pt modelId="{BFAFEFA5-B531-4198-A388-BB502EA5AEDE}" type="parTrans" cxnId="{7D70E357-6B96-4F72-964E-F5501B620F13}">
      <dgm:prSet/>
      <dgm:spPr/>
      <dgm:t>
        <a:bodyPr/>
        <a:lstStyle/>
        <a:p>
          <a:endParaRPr lang="en-US"/>
        </a:p>
      </dgm:t>
    </dgm:pt>
    <dgm:pt modelId="{0ED77E0C-3B0C-459C-8DC5-B60610FB0749}" type="sibTrans" cxnId="{7D70E357-6B96-4F72-964E-F5501B620F13}">
      <dgm:prSet/>
      <dgm:spPr/>
      <dgm:t>
        <a:bodyPr/>
        <a:lstStyle/>
        <a:p>
          <a:endParaRPr lang="en-US"/>
        </a:p>
      </dgm:t>
    </dgm:pt>
    <dgm:pt modelId="{F2DD5177-6455-44B4-B630-01E68043033B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14th Marines 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Louis G. DeHaven</a:t>
          </a:r>
        </a:p>
      </dgm:t>
    </dgm:pt>
    <dgm:pt modelId="{E8ED7FD8-2A3A-4DA3-85D9-45359D59B902}" type="parTrans" cxnId="{4F485357-739D-4370-A11B-838298224DCC}">
      <dgm:prSet/>
      <dgm:spPr/>
      <dgm:t>
        <a:bodyPr/>
        <a:lstStyle/>
        <a:p>
          <a:endParaRPr lang="en-US"/>
        </a:p>
      </dgm:t>
    </dgm:pt>
    <dgm:pt modelId="{9362E9BB-03A5-4CCA-94F5-9168865BA62D}" type="sibTrans" cxnId="{4F485357-739D-4370-A11B-838298224DCC}">
      <dgm:prSet/>
      <dgm:spPr/>
      <dgm:t>
        <a:bodyPr/>
        <a:lstStyle/>
        <a:p>
          <a:endParaRPr lang="en-US"/>
        </a:p>
      </dgm:t>
    </dgm:pt>
    <dgm:pt modelId="{C58EE61C-0DBC-46FB-BDDE-CF1293CA88C9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26th Marines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Chester B. Graham</a:t>
          </a:r>
        </a:p>
      </dgm:t>
    </dgm:pt>
    <dgm:pt modelId="{4D4B14D3-4C03-468C-8691-579D7CE55D79}" type="parTrans" cxnId="{3B5A178F-B1A8-4752-AAD6-F1C239A3153D}">
      <dgm:prSet/>
      <dgm:spPr/>
      <dgm:t>
        <a:bodyPr/>
        <a:lstStyle/>
        <a:p>
          <a:endParaRPr lang="en-US"/>
        </a:p>
      </dgm:t>
    </dgm:pt>
    <dgm:pt modelId="{F7A72BC2-78A5-43C2-8CC6-F2B6AC4FC49F}" type="sibTrans" cxnId="{3B5A178F-B1A8-4752-AAD6-F1C239A3153D}">
      <dgm:prSet/>
      <dgm:spPr/>
      <dgm:t>
        <a:bodyPr/>
        <a:lstStyle/>
        <a:p>
          <a:endParaRPr lang="en-US"/>
        </a:p>
      </dgm:t>
    </dgm:pt>
    <dgm:pt modelId="{639B8580-EABF-4DF1-B1EF-6AB248292E0A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27th Marines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Thomas A. Wornham</a:t>
          </a:r>
        </a:p>
      </dgm:t>
    </dgm:pt>
    <dgm:pt modelId="{E97C5AFF-5869-4F66-902E-781AFCBDB562}" type="parTrans" cxnId="{595AEC14-1132-4A41-B5CE-54072D229253}">
      <dgm:prSet/>
      <dgm:spPr/>
      <dgm:t>
        <a:bodyPr/>
        <a:lstStyle/>
        <a:p>
          <a:endParaRPr lang="en-US"/>
        </a:p>
      </dgm:t>
    </dgm:pt>
    <dgm:pt modelId="{D6953561-C062-4524-958B-1A05EA497243}" type="sibTrans" cxnId="{595AEC14-1132-4A41-B5CE-54072D229253}">
      <dgm:prSet/>
      <dgm:spPr/>
      <dgm:t>
        <a:bodyPr/>
        <a:lstStyle/>
        <a:p>
          <a:endParaRPr lang="en-US"/>
        </a:p>
      </dgm:t>
    </dgm:pt>
    <dgm:pt modelId="{9D95EB92-A69B-4BFD-82EB-A10635E72334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28th Marines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Harry B. Liversedge </a:t>
          </a:r>
        </a:p>
      </dgm:t>
    </dgm:pt>
    <dgm:pt modelId="{703F35AD-4515-485A-952E-6F7E5C06ED31}" type="parTrans" cxnId="{C0E20FEE-E5E1-4B00-93DE-EC0A1721975E}">
      <dgm:prSet/>
      <dgm:spPr/>
      <dgm:t>
        <a:bodyPr/>
        <a:lstStyle/>
        <a:p>
          <a:endParaRPr lang="en-US"/>
        </a:p>
      </dgm:t>
    </dgm:pt>
    <dgm:pt modelId="{4AC1220F-905E-4AD2-B996-1CC6968F123E}" type="sibTrans" cxnId="{C0E20FEE-E5E1-4B00-93DE-EC0A1721975E}">
      <dgm:prSet/>
      <dgm:spPr/>
      <dgm:t>
        <a:bodyPr/>
        <a:lstStyle/>
        <a:p>
          <a:endParaRPr lang="en-US"/>
        </a:p>
      </dgm:t>
    </dgm:pt>
    <dgm:pt modelId="{9D33A872-21A2-4D5B-91CF-2BC9A15DC8D1}">
      <dgm:prSet phldrT="[Text]" custT="1"/>
      <dgm:spPr/>
      <dgm:t>
        <a:bodyPr/>
        <a:lstStyle/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13th Marines </a:t>
          </a:r>
        </a:p>
        <a:p>
          <a:r>
            <a:rPr lang="en-US" sz="105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James E. Waller </a:t>
          </a:r>
        </a:p>
      </dgm:t>
    </dgm:pt>
    <dgm:pt modelId="{53E3285C-9AE3-4AAE-ADAE-9D3983F8364C}" type="parTrans" cxnId="{46B17D67-303B-4581-8FD2-353138490D48}">
      <dgm:prSet/>
      <dgm:spPr/>
      <dgm:t>
        <a:bodyPr/>
        <a:lstStyle/>
        <a:p>
          <a:endParaRPr lang="en-US"/>
        </a:p>
      </dgm:t>
    </dgm:pt>
    <dgm:pt modelId="{55346749-FBAC-4AB1-BE60-B7EB2AD603D9}" type="sibTrans" cxnId="{46B17D67-303B-4581-8FD2-353138490D48}">
      <dgm:prSet/>
      <dgm:spPr/>
      <dgm:t>
        <a:bodyPr/>
        <a:lstStyle/>
        <a:p>
          <a:endParaRPr lang="en-US"/>
        </a:p>
      </dgm:t>
    </dgm:pt>
    <dgm:pt modelId="{97020F09-864C-49FA-9CC2-4BAFB3CB6A9D}" type="pres">
      <dgm:prSet presAssocID="{9FEF596E-FF2D-4D29-A0BA-2B349BF2AA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DA4A59F-36A5-4EC2-B192-BD00A2B44F10}" type="pres">
      <dgm:prSet presAssocID="{77E1095F-6203-41AB-A43E-B9D874D2264D}" presName="hierRoot1" presStyleCnt="0">
        <dgm:presLayoutVars>
          <dgm:hierBranch val="init"/>
        </dgm:presLayoutVars>
      </dgm:prSet>
      <dgm:spPr/>
    </dgm:pt>
    <dgm:pt modelId="{EFC3CA12-EE9E-4AC5-B8F9-1210BD9A488E}" type="pres">
      <dgm:prSet presAssocID="{77E1095F-6203-41AB-A43E-B9D874D2264D}" presName="rootComposite1" presStyleCnt="0"/>
      <dgm:spPr/>
    </dgm:pt>
    <dgm:pt modelId="{4105E124-6A54-4C47-B6A2-556E00028E8D}" type="pres">
      <dgm:prSet presAssocID="{77E1095F-6203-41AB-A43E-B9D874D2264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9AFFCC-3C2C-49C4-874E-87B83D68B26E}" type="pres">
      <dgm:prSet presAssocID="{77E1095F-6203-41AB-A43E-B9D874D2264D}" presName="rootPict1" presStyleLbl="alignImgPlace1" presStyleIdx="0" presStyleCnt="1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05C7B353-8FC6-4BC7-AFB0-D80E558D6825}" type="pres">
      <dgm:prSet presAssocID="{77E1095F-6203-41AB-A43E-B9D874D2264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5F70A99-FE6B-494B-8452-D1708871A98D}" type="pres">
      <dgm:prSet presAssocID="{77E1095F-6203-41AB-A43E-B9D874D2264D}" presName="hierChild2" presStyleCnt="0"/>
      <dgm:spPr/>
    </dgm:pt>
    <dgm:pt modelId="{64891F28-402A-4555-BD7B-2A2CE417252D}" type="pres">
      <dgm:prSet presAssocID="{15AB5821-4007-4222-B632-B82615AD030F}" presName="Name37" presStyleLbl="parChTrans1D2" presStyleIdx="0" presStyleCnt="4"/>
      <dgm:spPr/>
      <dgm:t>
        <a:bodyPr/>
        <a:lstStyle/>
        <a:p>
          <a:endParaRPr lang="en-US"/>
        </a:p>
      </dgm:t>
    </dgm:pt>
    <dgm:pt modelId="{245213A7-832A-4152-A0D2-733EEDF8974A}" type="pres">
      <dgm:prSet presAssocID="{9E7761A6-C39B-4805-99EC-92614C42844B}" presName="hierRoot2" presStyleCnt="0">
        <dgm:presLayoutVars>
          <dgm:hierBranch val="init"/>
        </dgm:presLayoutVars>
      </dgm:prSet>
      <dgm:spPr/>
    </dgm:pt>
    <dgm:pt modelId="{36EE931F-167F-4447-8C44-E4E142BCD24D}" type="pres">
      <dgm:prSet presAssocID="{9E7761A6-C39B-4805-99EC-92614C42844B}" presName="rootComposite" presStyleCnt="0"/>
      <dgm:spPr/>
    </dgm:pt>
    <dgm:pt modelId="{14D70BDA-5BBD-4E0F-9546-E7076338B742}" type="pres">
      <dgm:prSet presAssocID="{9E7761A6-C39B-4805-99EC-92614C42844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EB199B-F4F9-4962-9FF5-4B53099C69AA}" type="pres">
      <dgm:prSet presAssocID="{9E7761A6-C39B-4805-99EC-92614C42844B}" presName="rootPict" presStyleLbl="alignImgPlace1" presStyleIdx="1" presStyleCnt="1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n-US"/>
        </a:p>
      </dgm:t>
    </dgm:pt>
    <dgm:pt modelId="{87F748BF-3D88-4E57-8A23-10DA4106C962}" type="pres">
      <dgm:prSet presAssocID="{9E7761A6-C39B-4805-99EC-92614C42844B}" presName="rootConnector" presStyleLbl="node2" presStyleIdx="0" presStyleCnt="3"/>
      <dgm:spPr/>
      <dgm:t>
        <a:bodyPr/>
        <a:lstStyle/>
        <a:p>
          <a:endParaRPr lang="en-US"/>
        </a:p>
      </dgm:t>
    </dgm:pt>
    <dgm:pt modelId="{87C5C35F-DAEF-4ECB-899B-8FCC6C8897F7}" type="pres">
      <dgm:prSet presAssocID="{9E7761A6-C39B-4805-99EC-92614C42844B}" presName="hierChild4" presStyleCnt="0"/>
      <dgm:spPr/>
    </dgm:pt>
    <dgm:pt modelId="{FD42135A-AC12-43D0-9814-5FA7F2A2934F}" type="pres">
      <dgm:prSet presAssocID="{6E3105AC-32DD-48EB-A85D-CE8257DB704F}" presName="Name37" presStyleLbl="parChTrans1D3" presStyleIdx="0" presStyleCnt="12"/>
      <dgm:spPr/>
      <dgm:t>
        <a:bodyPr/>
        <a:lstStyle/>
        <a:p>
          <a:endParaRPr lang="en-US"/>
        </a:p>
      </dgm:t>
    </dgm:pt>
    <dgm:pt modelId="{344A36BD-0C8F-4EA6-93B4-A6A31A09EC45}" type="pres">
      <dgm:prSet presAssocID="{DF9B233F-14EE-4261-8BAE-5721EFF8B71C}" presName="hierRoot2" presStyleCnt="0">
        <dgm:presLayoutVars>
          <dgm:hierBranch val="init"/>
        </dgm:presLayoutVars>
      </dgm:prSet>
      <dgm:spPr/>
    </dgm:pt>
    <dgm:pt modelId="{1D49772F-F278-4B8D-9E88-FED3C5F61AF3}" type="pres">
      <dgm:prSet presAssocID="{DF9B233F-14EE-4261-8BAE-5721EFF8B71C}" presName="rootComposite" presStyleCnt="0"/>
      <dgm:spPr/>
    </dgm:pt>
    <dgm:pt modelId="{38DAF751-BE4E-42A1-96FC-C5ADCF781ACA}" type="pres">
      <dgm:prSet presAssocID="{DF9B233F-14EE-4261-8BAE-5721EFF8B71C}" presName="rootText" presStyleLbl="node3" presStyleIdx="0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CA5737-EC90-44B6-86DD-F624C92F1C87}" type="pres">
      <dgm:prSet presAssocID="{DF9B233F-14EE-4261-8BAE-5721EFF8B71C}" presName="rootPict" presStyleLbl="alignImgPlace1" presStyleIdx="2" presStyleCnt="1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252D8996-8FEF-4ADD-B1A6-85154947CAB0}" type="pres">
      <dgm:prSet presAssocID="{DF9B233F-14EE-4261-8BAE-5721EFF8B71C}" presName="rootConnector" presStyleLbl="node3" presStyleIdx="0" presStyleCnt="12"/>
      <dgm:spPr/>
      <dgm:t>
        <a:bodyPr/>
        <a:lstStyle/>
        <a:p>
          <a:endParaRPr lang="en-US"/>
        </a:p>
      </dgm:t>
    </dgm:pt>
    <dgm:pt modelId="{E59F5F3E-C699-4328-A9DE-E9693F02EFE4}" type="pres">
      <dgm:prSet presAssocID="{DF9B233F-14EE-4261-8BAE-5721EFF8B71C}" presName="hierChild4" presStyleCnt="0"/>
      <dgm:spPr/>
    </dgm:pt>
    <dgm:pt modelId="{583A1847-D83C-41DA-BCC9-C0DEB053BB62}" type="pres">
      <dgm:prSet presAssocID="{DF9B233F-14EE-4261-8BAE-5721EFF8B71C}" presName="hierChild5" presStyleCnt="0"/>
      <dgm:spPr/>
    </dgm:pt>
    <dgm:pt modelId="{6D24D773-B9BB-4F60-A5E1-19B1E6A1770B}" type="pres">
      <dgm:prSet presAssocID="{D65D77BC-C1B0-4AE3-9739-80916A8532D4}" presName="Name37" presStyleLbl="parChTrans1D3" presStyleIdx="1" presStyleCnt="12"/>
      <dgm:spPr/>
      <dgm:t>
        <a:bodyPr/>
        <a:lstStyle/>
        <a:p>
          <a:endParaRPr lang="en-US"/>
        </a:p>
      </dgm:t>
    </dgm:pt>
    <dgm:pt modelId="{7E3E8DB0-3165-4B0A-8736-80D89AECAB34}" type="pres">
      <dgm:prSet presAssocID="{120BB82C-DFF4-45A8-B611-6B1D17322429}" presName="hierRoot2" presStyleCnt="0">
        <dgm:presLayoutVars>
          <dgm:hierBranch val="init"/>
        </dgm:presLayoutVars>
      </dgm:prSet>
      <dgm:spPr/>
    </dgm:pt>
    <dgm:pt modelId="{9EC51B82-FB7A-4D97-9EB6-DDD249BA18DF}" type="pres">
      <dgm:prSet presAssocID="{120BB82C-DFF4-45A8-B611-6B1D17322429}" presName="rootComposite" presStyleCnt="0"/>
      <dgm:spPr/>
    </dgm:pt>
    <dgm:pt modelId="{7A0AD514-1109-4AC2-84B1-9B2F984B9834}" type="pres">
      <dgm:prSet presAssocID="{120BB82C-DFF4-45A8-B611-6B1D17322429}" presName="rootText" presStyleLbl="node3" presStyleIdx="1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130290-43C5-47E9-B123-D22827A846DF}" type="pres">
      <dgm:prSet presAssocID="{120BB82C-DFF4-45A8-B611-6B1D17322429}" presName="rootPict" presStyleLbl="alignImgPlace1" presStyleIdx="3" presStyleCnt="1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7DF27C2B-1F79-4BA3-BA94-97B900AEAF32}" type="pres">
      <dgm:prSet presAssocID="{120BB82C-DFF4-45A8-B611-6B1D17322429}" presName="rootConnector" presStyleLbl="node3" presStyleIdx="1" presStyleCnt="12"/>
      <dgm:spPr/>
      <dgm:t>
        <a:bodyPr/>
        <a:lstStyle/>
        <a:p>
          <a:endParaRPr lang="en-US"/>
        </a:p>
      </dgm:t>
    </dgm:pt>
    <dgm:pt modelId="{25110CD9-70F8-47B0-A06F-66A0420BFC80}" type="pres">
      <dgm:prSet presAssocID="{120BB82C-DFF4-45A8-B611-6B1D17322429}" presName="hierChild4" presStyleCnt="0"/>
      <dgm:spPr/>
    </dgm:pt>
    <dgm:pt modelId="{EFC8CF4E-4063-473D-B20D-1D0AEA47FC03}" type="pres">
      <dgm:prSet presAssocID="{120BB82C-DFF4-45A8-B611-6B1D17322429}" presName="hierChild5" presStyleCnt="0"/>
      <dgm:spPr/>
    </dgm:pt>
    <dgm:pt modelId="{E8CA7DC7-EA4D-4EF2-94E6-96EC6F6C9AC4}" type="pres">
      <dgm:prSet presAssocID="{2D579709-5C38-49CB-9C18-BE81739838C9}" presName="Name37" presStyleLbl="parChTrans1D3" presStyleIdx="2" presStyleCnt="12"/>
      <dgm:spPr/>
      <dgm:t>
        <a:bodyPr/>
        <a:lstStyle/>
        <a:p>
          <a:endParaRPr lang="en-US"/>
        </a:p>
      </dgm:t>
    </dgm:pt>
    <dgm:pt modelId="{BC8C2CCA-4EA1-46A1-9D40-9A5761FAF92D}" type="pres">
      <dgm:prSet presAssocID="{D5BA9211-6AF4-453D-A7E1-197745DB146E}" presName="hierRoot2" presStyleCnt="0">
        <dgm:presLayoutVars>
          <dgm:hierBranch val="init"/>
        </dgm:presLayoutVars>
      </dgm:prSet>
      <dgm:spPr/>
    </dgm:pt>
    <dgm:pt modelId="{CCB9BA8D-D011-4BFC-8F79-D0457FEB4302}" type="pres">
      <dgm:prSet presAssocID="{D5BA9211-6AF4-453D-A7E1-197745DB146E}" presName="rootComposite" presStyleCnt="0"/>
      <dgm:spPr/>
    </dgm:pt>
    <dgm:pt modelId="{C8930CE3-0022-442E-9EED-4181C153498D}" type="pres">
      <dgm:prSet presAssocID="{D5BA9211-6AF4-453D-A7E1-197745DB146E}" presName="rootText" presStyleLbl="node3" presStyleIdx="2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C6BD93-7690-4618-BFE6-ACF8760F2A74}" type="pres">
      <dgm:prSet presAssocID="{D5BA9211-6AF4-453D-A7E1-197745DB146E}" presName="rootPict" presStyleLbl="alignImgPlace1" presStyleIdx="4" presStyleCnt="1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5EB4F029-244B-41D0-98A7-524BA6A3CDB3}" type="pres">
      <dgm:prSet presAssocID="{D5BA9211-6AF4-453D-A7E1-197745DB146E}" presName="rootConnector" presStyleLbl="node3" presStyleIdx="2" presStyleCnt="12"/>
      <dgm:spPr/>
      <dgm:t>
        <a:bodyPr/>
        <a:lstStyle/>
        <a:p>
          <a:endParaRPr lang="en-US"/>
        </a:p>
      </dgm:t>
    </dgm:pt>
    <dgm:pt modelId="{5F252DC1-1378-4653-AC9A-6405CDF33126}" type="pres">
      <dgm:prSet presAssocID="{D5BA9211-6AF4-453D-A7E1-197745DB146E}" presName="hierChild4" presStyleCnt="0"/>
      <dgm:spPr/>
    </dgm:pt>
    <dgm:pt modelId="{22B97504-5027-414B-87B1-CC1807930772}" type="pres">
      <dgm:prSet presAssocID="{D5BA9211-6AF4-453D-A7E1-197745DB146E}" presName="hierChild5" presStyleCnt="0"/>
      <dgm:spPr/>
    </dgm:pt>
    <dgm:pt modelId="{912CFE38-AFAA-4FEA-8449-1DF9C960A6B5}" type="pres">
      <dgm:prSet presAssocID="{C2C9B754-CC59-49C9-AC73-183DA3545241}" presName="Name37" presStyleLbl="parChTrans1D3" presStyleIdx="3" presStyleCnt="12"/>
      <dgm:spPr/>
      <dgm:t>
        <a:bodyPr/>
        <a:lstStyle/>
        <a:p>
          <a:endParaRPr lang="en-US"/>
        </a:p>
      </dgm:t>
    </dgm:pt>
    <dgm:pt modelId="{51B524CF-9BCF-4EFC-8217-55914ECD4DEB}" type="pres">
      <dgm:prSet presAssocID="{3C0DB844-ADBC-47E0-A656-8FAAD08077A9}" presName="hierRoot2" presStyleCnt="0">
        <dgm:presLayoutVars>
          <dgm:hierBranch val="init"/>
        </dgm:presLayoutVars>
      </dgm:prSet>
      <dgm:spPr/>
    </dgm:pt>
    <dgm:pt modelId="{66D0E452-6413-47B8-B279-A025210D5134}" type="pres">
      <dgm:prSet presAssocID="{3C0DB844-ADBC-47E0-A656-8FAAD08077A9}" presName="rootComposite" presStyleCnt="0"/>
      <dgm:spPr/>
    </dgm:pt>
    <dgm:pt modelId="{203CC78C-7468-41F9-9087-F8B9D9FD77A8}" type="pres">
      <dgm:prSet presAssocID="{3C0DB844-ADBC-47E0-A656-8FAAD08077A9}" presName="rootText" presStyleLbl="node3" presStyleIdx="3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3194D2-D620-422E-9105-CF84FA363396}" type="pres">
      <dgm:prSet presAssocID="{3C0DB844-ADBC-47E0-A656-8FAAD08077A9}" presName="rootPict" presStyleLbl="alignImgPlace1" presStyleIdx="5" presStyleCnt="1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20B92161-A550-439E-93AB-636C5224D2F0}" type="pres">
      <dgm:prSet presAssocID="{3C0DB844-ADBC-47E0-A656-8FAAD08077A9}" presName="rootConnector" presStyleLbl="node3" presStyleIdx="3" presStyleCnt="12"/>
      <dgm:spPr/>
      <dgm:t>
        <a:bodyPr/>
        <a:lstStyle/>
        <a:p>
          <a:endParaRPr lang="en-US"/>
        </a:p>
      </dgm:t>
    </dgm:pt>
    <dgm:pt modelId="{B2729FB9-8058-4D00-BFF0-C548C09EECC8}" type="pres">
      <dgm:prSet presAssocID="{3C0DB844-ADBC-47E0-A656-8FAAD08077A9}" presName="hierChild4" presStyleCnt="0"/>
      <dgm:spPr/>
    </dgm:pt>
    <dgm:pt modelId="{89E1B861-60A2-45C1-93FC-9A67DE6BA56D}" type="pres">
      <dgm:prSet presAssocID="{3C0DB844-ADBC-47E0-A656-8FAAD08077A9}" presName="hierChild5" presStyleCnt="0"/>
      <dgm:spPr/>
    </dgm:pt>
    <dgm:pt modelId="{2852B4FC-5E27-436F-8AE5-57CF3D8EB9D6}" type="pres">
      <dgm:prSet presAssocID="{9E7761A6-C39B-4805-99EC-92614C42844B}" presName="hierChild5" presStyleCnt="0"/>
      <dgm:spPr/>
    </dgm:pt>
    <dgm:pt modelId="{ECE806D1-FA05-460C-99E4-DEE42FC0AECB}" type="pres">
      <dgm:prSet presAssocID="{AA6D5131-75D4-4C23-A157-5252D11717DC}" presName="Name37" presStyleLbl="parChTrans1D2" presStyleIdx="1" presStyleCnt="4"/>
      <dgm:spPr/>
      <dgm:t>
        <a:bodyPr/>
        <a:lstStyle/>
        <a:p>
          <a:endParaRPr lang="en-US"/>
        </a:p>
      </dgm:t>
    </dgm:pt>
    <dgm:pt modelId="{56D0F8ED-6241-494B-AE56-219191A91435}" type="pres">
      <dgm:prSet presAssocID="{DF18D89F-35F0-4411-84BD-55EB44F11288}" presName="hierRoot2" presStyleCnt="0">
        <dgm:presLayoutVars>
          <dgm:hierBranch val="init"/>
        </dgm:presLayoutVars>
      </dgm:prSet>
      <dgm:spPr/>
    </dgm:pt>
    <dgm:pt modelId="{C5EC8D6D-B73C-4F8C-A80F-ADAFE1C22C97}" type="pres">
      <dgm:prSet presAssocID="{DF18D89F-35F0-4411-84BD-55EB44F11288}" presName="rootComposite" presStyleCnt="0"/>
      <dgm:spPr/>
    </dgm:pt>
    <dgm:pt modelId="{AFB19BAA-CEDD-448C-8DBD-B17C4BB9C30D}" type="pres">
      <dgm:prSet presAssocID="{DF18D89F-35F0-4411-84BD-55EB44F1128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9CC195-9A1D-4AA0-BD60-B92ED48F2810}" type="pres">
      <dgm:prSet presAssocID="{DF18D89F-35F0-4411-84BD-55EB44F11288}" presName="rootPict" presStyleLbl="alignImgPlace1" presStyleIdx="6" presStyleCnt="1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8DC560CC-FAA0-4E29-A415-2384BCBFC40A}" type="pres">
      <dgm:prSet presAssocID="{DF18D89F-35F0-4411-84BD-55EB44F11288}" presName="rootConnector" presStyleLbl="node2" presStyleIdx="1" presStyleCnt="3"/>
      <dgm:spPr/>
      <dgm:t>
        <a:bodyPr/>
        <a:lstStyle/>
        <a:p>
          <a:endParaRPr lang="en-US"/>
        </a:p>
      </dgm:t>
    </dgm:pt>
    <dgm:pt modelId="{79CB0E44-C6DC-4AA3-B2A7-C4CE1DB60C82}" type="pres">
      <dgm:prSet presAssocID="{DF18D89F-35F0-4411-84BD-55EB44F11288}" presName="hierChild4" presStyleCnt="0"/>
      <dgm:spPr/>
    </dgm:pt>
    <dgm:pt modelId="{7E77CDE8-0126-4802-AE15-5220A0883CE9}" type="pres">
      <dgm:prSet presAssocID="{578C775E-0881-40D8-A4A1-504F372D7EA6}" presName="Name37" presStyleLbl="parChTrans1D3" presStyleIdx="4" presStyleCnt="12"/>
      <dgm:spPr/>
      <dgm:t>
        <a:bodyPr/>
        <a:lstStyle/>
        <a:p>
          <a:endParaRPr lang="en-US"/>
        </a:p>
      </dgm:t>
    </dgm:pt>
    <dgm:pt modelId="{92CBD958-E828-4183-9BF4-492A61A34BDA}" type="pres">
      <dgm:prSet presAssocID="{DD135086-1362-47FE-97EC-0CE1C82A001A}" presName="hierRoot2" presStyleCnt="0">
        <dgm:presLayoutVars>
          <dgm:hierBranch val="init"/>
        </dgm:presLayoutVars>
      </dgm:prSet>
      <dgm:spPr/>
    </dgm:pt>
    <dgm:pt modelId="{42E8E328-9F89-4AA7-A2D9-C808BA3F97B9}" type="pres">
      <dgm:prSet presAssocID="{DD135086-1362-47FE-97EC-0CE1C82A001A}" presName="rootComposite" presStyleCnt="0"/>
      <dgm:spPr/>
    </dgm:pt>
    <dgm:pt modelId="{2DE56B9D-8B49-4301-90EF-6CA07535BD53}" type="pres">
      <dgm:prSet presAssocID="{DD135086-1362-47FE-97EC-0CE1C82A001A}" presName="rootText" presStyleLbl="node3" presStyleIdx="4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6F2E9A-EDF8-4B89-88C7-7F7837431D78}" type="pres">
      <dgm:prSet presAssocID="{DD135086-1362-47FE-97EC-0CE1C82A001A}" presName="rootPict" presStyleLbl="alignImgPlace1" presStyleIdx="7" presStyleCnt="17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n-US"/>
        </a:p>
      </dgm:t>
    </dgm:pt>
    <dgm:pt modelId="{C0898D89-8B64-41E3-B45A-4739D82581B0}" type="pres">
      <dgm:prSet presAssocID="{DD135086-1362-47FE-97EC-0CE1C82A001A}" presName="rootConnector" presStyleLbl="node3" presStyleIdx="4" presStyleCnt="12"/>
      <dgm:spPr/>
      <dgm:t>
        <a:bodyPr/>
        <a:lstStyle/>
        <a:p>
          <a:endParaRPr lang="en-US"/>
        </a:p>
      </dgm:t>
    </dgm:pt>
    <dgm:pt modelId="{7EBBDD54-8214-45A8-9921-8C3C7159E633}" type="pres">
      <dgm:prSet presAssocID="{DD135086-1362-47FE-97EC-0CE1C82A001A}" presName="hierChild4" presStyleCnt="0"/>
      <dgm:spPr/>
    </dgm:pt>
    <dgm:pt modelId="{1E632301-218F-421E-B493-1F1ECC377AD0}" type="pres">
      <dgm:prSet presAssocID="{DD135086-1362-47FE-97EC-0CE1C82A001A}" presName="hierChild5" presStyleCnt="0"/>
      <dgm:spPr/>
    </dgm:pt>
    <dgm:pt modelId="{401C9C8F-817F-4BA6-BE10-87F08E1D97D5}" type="pres">
      <dgm:prSet presAssocID="{0A2D6E53-CD45-45A2-BC07-632D5C809BAF}" presName="Name37" presStyleLbl="parChTrans1D3" presStyleIdx="5" presStyleCnt="12"/>
      <dgm:spPr/>
      <dgm:t>
        <a:bodyPr/>
        <a:lstStyle/>
        <a:p>
          <a:endParaRPr lang="en-US"/>
        </a:p>
      </dgm:t>
    </dgm:pt>
    <dgm:pt modelId="{440A3158-3CD0-4ADD-80E0-D17956A71A24}" type="pres">
      <dgm:prSet presAssocID="{B637CB76-9270-4F6A-B268-BC80F1982BF0}" presName="hierRoot2" presStyleCnt="0">
        <dgm:presLayoutVars>
          <dgm:hierBranch val="init"/>
        </dgm:presLayoutVars>
      </dgm:prSet>
      <dgm:spPr/>
    </dgm:pt>
    <dgm:pt modelId="{58923600-B627-46F2-93EA-5FADB3072E45}" type="pres">
      <dgm:prSet presAssocID="{B637CB76-9270-4F6A-B268-BC80F1982BF0}" presName="rootComposite" presStyleCnt="0"/>
      <dgm:spPr/>
    </dgm:pt>
    <dgm:pt modelId="{281E2F0D-CF57-4DA7-BAE6-E9E3B3C70680}" type="pres">
      <dgm:prSet presAssocID="{B637CB76-9270-4F6A-B268-BC80F1982BF0}" presName="rootText" presStyleLbl="node3" presStyleIdx="5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919B9A-AA72-4739-9A98-4A979E72FFB3}" type="pres">
      <dgm:prSet presAssocID="{B637CB76-9270-4F6A-B268-BC80F1982BF0}" presName="rootPict" presStyleLbl="alignImgPlace1" presStyleIdx="8" presStyleCnt="17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en-US"/>
        </a:p>
      </dgm:t>
    </dgm:pt>
    <dgm:pt modelId="{331C5B4D-C969-4114-BC34-5C6DEC7D963E}" type="pres">
      <dgm:prSet presAssocID="{B637CB76-9270-4F6A-B268-BC80F1982BF0}" presName="rootConnector" presStyleLbl="node3" presStyleIdx="5" presStyleCnt="12"/>
      <dgm:spPr/>
      <dgm:t>
        <a:bodyPr/>
        <a:lstStyle/>
        <a:p>
          <a:endParaRPr lang="en-US"/>
        </a:p>
      </dgm:t>
    </dgm:pt>
    <dgm:pt modelId="{EDC86FCB-90B0-4EE7-8F5D-B46E68C3D4B1}" type="pres">
      <dgm:prSet presAssocID="{B637CB76-9270-4F6A-B268-BC80F1982BF0}" presName="hierChild4" presStyleCnt="0"/>
      <dgm:spPr/>
    </dgm:pt>
    <dgm:pt modelId="{6848C3A1-60B1-458D-A82E-DAA592C5E16E}" type="pres">
      <dgm:prSet presAssocID="{B637CB76-9270-4F6A-B268-BC80F1982BF0}" presName="hierChild5" presStyleCnt="0"/>
      <dgm:spPr/>
    </dgm:pt>
    <dgm:pt modelId="{D8E4F698-AFCD-4703-8E68-2E264BB85F80}" type="pres">
      <dgm:prSet presAssocID="{BFAFEFA5-B531-4198-A388-BB502EA5AEDE}" presName="Name37" presStyleLbl="parChTrans1D3" presStyleIdx="6" presStyleCnt="12"/>
      <dgm:spPr/>
      <dgm:t>
        <a:bodyPr/>
        <a:lstStyle/>
        <a:p>
          <a:endParaRPr lang="en-US"/>
        </a:p>
      </dgm:t>
    </dgm:pt>
    <dgm:pt modelId="{FC6C74F9-20F4-4A78-A5F8-7F868884C741}" type="pres">
      <dgm:prSet presAssocID="{5B30FB3E-AE77-4656-8CD6-992FFA52175D}" presName="hierRoot2" presStyleCnt="0">
        <dgm:presLayoutVars>
          <dgm:hierBranch val="init"/>
        </dgm:presLayoutVars>
      </dgm:prSet>
      <dgm:spPr/>
    </dgm:pt>
    <dgm:pt modelId="{53942FDC-77E7-46D4-AA15-23ABED3F8F6C}" type="pres">
      <dgm:prSet presAssocID="{5B30FB3E-AE77-4656-8CD6-992FFA52175D}" presName="rootComposite" presStyleCnt="0"/>
      <dgm:spPr/>
    </dgm:pt>
    <dgm:pt modelId="{5A3CA5CA-21A9-40C4-9B64-37B66FA96A68}" type="pres">
      <dgm:prSet presAssocID="{5B30FB3E-AE77-4656-8CD6-992FFA52175D}" presName="rootText" presStyleLbl="node3" presStyleIdx="6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DABF9F-23D5-4B15-B7CC-6135FEB3823B}" type="pres">
      <dgm:prSet presAssocID="{5B30FB3E-AE77-4656-8CD6-992FFA52175D}" presName="rootPict" presStyleLbl="alignImgPlace1" presStyleIdx="9" presStyleCnt="17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98C204F3-9156-45A3-B9E5-154C422D8891}" type="pres">
      <dgm:prSet presAssocID="{5B30FB3E-AE77-4656-8CD6-992FFA52175D}" presName="rootConnector" presStyleLbl="node3" presStyleIdx="6" presStyleCnt="12"/>
      <dgm:spPr/>
      <dgm:t>
        <a:bodyPr/>
        <a:lstStyle/>
        <a:p>
          <a:endParaRPr lang="en-US"/>
        </a:p>
      </dgm:t>
    </dgm:pt>
    <dgm:pt modelId="{AEBB8AEA-D85C-4171-8B58-43009000D0BD}" type="pres">
      <dgm:prSet presAssocID="{5B30FB3E-AE77-4656-8CD6-992FFA52175D}" presName="hierChild4" presStyleCnt="0"/>
      <dgm:spPr/>
    </dgm:pt>
    <dgm:pt modelId="{CD780FA1-13F7-4F64-B6A0-CC362A560425}" type="pres">
      <dgm:prSet presAssocID="{5B30FB3E-AE77-4656-8CD6-992FFA52175D}" presName="hierChild5" presStyleCnt="0"/>
      <dgm:spPr/>
    </dgm:pt>
    <dgm:pt modelId="{EA3C471F-01CA-453E-AEF0-DEE5D751E85B}" type="pres">
      <dgm:prSet presAssocID="{E8ED7FD8-2A3A-4DA3-85D9-45359D59B902}" presName="Name37" presStyleLbl="parChTrans1D3" presStyleIdx="7" presStyleCnt="12"/>
      <dgm:spPr/>
      <dgm:t>
        <a:bodyPr/>
        <a:lstStyle/>
        <a:p>
          <a:endParaRPr lang="en-US"/>
        </a:p>
      </dgm:t>
    </dgm:pt>
    <dgm:pt modelId="{849E1E33-156C-41A9-A8E7-9DBC95FF0A4F}" type="pres">
      <dgm:prSet presAssocID="{F2DD5177-6455-44B4-B630-01E68043033B}" presName="hierRoot2" presStyleCnt="0">
        <dgm:presLayoutVars>
          <dgm:hierBranch val="init"/>
        </dgm:presLayoutVars>
      </dgm:prSet>
      <dgm:spPr/>
    </dgm:pt>
    <dgm:pt modelId="{65686DAB-C89E-468A-9685-A116F1949945}" type="pres">
      <dgm:prSet presAssocID="{F2DD5177-6455-44B4-B630-01E68043033B}" presName="rootComposite" presStyleCnt="0"/>
      <dgm:spPr/>
    </dgm:pt>
    <dgm:pt modelId="{1D6165BF-C6F2-4BD5-A8D1-1A8670A37289}" type="pres">
      <dgm:prSet presAssocID="{F2DD5177-6455-44B4-B630-01E68043033B}" presName="rootText" presStyleLbl="node3" presStyleIdx="7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B99B9F-7D80-48AB-865F-0E8D9B319A9C}" type="pres">
      <dgm:prSet presAssocID="{F2DD5177-6455-44B4-B630-01E68043033B}" presName="rootPict" presStyleLbl="alignImgPlace1" presStyleIdx="10" presStyleCnt="17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n-US"/>
        </a:p>
      </dgm:t>
    </dgm:pt>
    <dgm:pt modelId="{5FC892DC-F387-4218-B5D3-71887D4CAEDF}" type="pres">
      <dgm:prSet presAssocID="{F2DD5177-6455-44B4-B630-01E68043033B}" presName="rootConnector" presStyleLbl="node3" presStyleIdx="7" presStyleCnt="12"/>
      <dgm:spPr/>
      <dgm:t>
        <a:bodyPr/>
        <a:lstStyle/>
        <a:p>
          <a:endParaRPr lang="en-US"/>
        </a:p>
      </dgm:t>
    </dgm:pt>
    <dgm:pt modelId="{85E262F7-6736-4A9F-9397-1EC17ECC227F}" type="pres">
      <dgm:prSet presAssocID="{F2DD5177-6455-44B4-B630-01E68043033B}" presName="hierChild4" presStyleCnt="0"/>
      <dgm:spPr/>
    </dgm:pt>
    <dgm:pt modelId="{F78C43D5-0B27-4B62-8D5B-F43D16B5A137}" type="pres">
      <dgm:prSet presAssocID="{F2DD5177-6455-44B4-B630-01E68043033B}" presName="hierChild5" presStyleCnt="0"/>
      <dgm:spPr/>
    </dgm:pt>
    <dgm:pt modelId="{546778CA-E0E8-44CE-8B13-9F3CF7C075EF}" type="pres">
      <dgm:prSet presAssocID="{DF18D89F-35F0-4411-84BD-55EB44F11288}" presName="hierChild5" presStyleCnt="0"/>
      <dgm:spPr/>
    </dgm:pt>
    <dgm:pt modelId="{A52A2D92-9830-44B4-9199-7C684F50FD42}" type="pres">
      <dgm:prSet presAssocID="{FD4BC986-B866-4C24-8895-B913879D62ED}" presName="Name37" presStyleLbl="parChTrans1D2" presStyleIdx="2" presStyleCnt="4"/>
      <dgm:spPr/>
      <dgm:t>
        <a:bodyPr/>
        <a:lstStyle/>
        <a:p>
          <a:endParaRPr lang="en-US"/>
        </a:p>
      </dgm:t>
    </dgm:pt>
    <dgm:pt modelId="{32554CA6-DE81-468C-A00E-0BB88A3F6ACD}" type="pres">
      <dgm:prSet presAssocID="{536A4777-3778-4DA3-A156-63E4ECA3EBB2}" presName="hierRoot2" presStyleCnt="0">
        <dgm:presLayoutVars>
          <dgm:hierBranch val="init"/>
        </dgm:presLayoutVars>
      </dgm:prSet>
      <dgm:spPr/>
    </dgm:pt>
    <dgm:pt modelId="{2E179047-E3C5-4B49-AA7E-7E6859F10D37}" type="pres">
      <dgm:prSet presAssocID="{536A4777-3778-4DA3-A156-63E4ECA3EBB2}" presName="rootComposite" presStyleCnt="0"/>
      <dgm:spPr/>
    </dgm:pt>
    <dgm:pt modelId="{29E88707-B702-4069-A7CC-F90046F77174}" type="pres">
      <dgm:prSet presAssocID="{536A4777-3778-4DA3-A156-63E4ECA3EBB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1920FA-FB14-493F-BC82-0BDD483A737E}" type="pres">
      <dgm:prSet presAssocID="{536A4777-3778-4DA3-A156-63E4ECA3EBB2}" presName="rootPict" presStyleLbl="alignImgPlace1" presStyleIdx="11" presStyleCnt="17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n-US"/>
        </a:p>
      </dgm:t>
    </dgm:pt>
    <dgm:pt modelId="{8E4A8F59-E81C-4C05-8896-7E9260B51ACD}" type="pres">
      <dgm:prSet presAssocID="{536A4777-3778-4DA3-A156-63E4ECA3EBB2}" presName="rootConnector" presStyleLbl="node2" presStyleIdx="2" presStyleCnt="3"/>
      <dgm:spPr/>
      <dgm:t>
        <a:bodyPr/>
        <a:lstStyle/>
        <a:p>
          <a:endParaRPr lang="en-US"/>
        </a:p>
      </dgm:t>
    </dgm:pt>
    <dgm:pt modelId="{226C311B-596D-49C8-8EED-B78FB6A135C0}" type="pres">
      <dgm:prSet presAssocID="{536A4777-3778-4DA3-A156-63E4ECA3EBB2}" presName="hierChild4" presStyleCnt="0"/>
      <dgm:spPr/>
    </dgm:pt>
    <dgm:pt modelId="{4C4F927E-F526-4862-8C83-4222DB9D4343}" type="pres">
      <dgm:prSet presAssocID="{4D4B14D3-4C03-468C-8691-579D7CE55D79}" presName="Name37" presStyleLbl="parChTrans1D3" presStyleIdx="8" presStyleCnt="12"/>
      <dgm:spPr/>
      <dgm:t>
        <a:bodyPr/>
        <a:lstStyle/>
        <a:p>
          <a:endParaRPr lang="en-US"/>
        </a:p>
      </dgm:t>
    </dgm:pt>
    <dgm:pt modelId="{1BFCBB40-326E-462B-883F-84DA945D93AA}" type="pres">
      <dgm:prSet presAssocID="{C58EE61C-0DBC-46FB-BDDE-CF1293CA88C9}" presName="hierRoot2" presStyleCnt="0">
        <dgm:presLayoutVars>
          <dgm:hierBranch val="init"/>
        </dgm:presLayoutVars>
      </dgm:prSet>
      <dgm:spPr/>
    </dgm:pt>
    <dgm:pt modelId="{4FBA0B85-899A-46EE-9C4D-DB9F5E50C6B6}" type="pres">
      <dgm:prSet presAssocID="{C58EE61C-0DBC-46FB-BDDE-CF1293CA88C9}" presName="rootComposite" presStyleCnt="0"/>
      <dgm:spPr/>
    </dgm:pt>
    <dgm:pt modelId="{5289FD94-04AE-43A7-912C-6B37C7611430}" type="pres">
      <dgm:prSet presAssocID="{C58EE61C-0DBC-46FB-BDDE-CF1293CA88C9}" presName="rootText" presStyleLbl="node3" presStyleIdx="8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06F9B4-B72A-4FEA-A70F-2A9312616EA6}" type="pres">
      <dgm:prSet presAssocID="{C58EE61C-0DBC-46FB-BDDE-CF1293CA88C9}" presName="rootPict" presStyleLbl="alignImgPlace1" presStyleIdx="12" presStyleCnt="1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n-US"/>
        </a:p>
      </dgm:t>
    </dgm:pt>
    <dgm:pt modelId="{FCE9E69F-09D2-4269-BCAE-F5618DB17BBA}" type="pres">
      <dgm:prSet presAssocID="{C58EE61C-0DBC-46FB-BDDE-CF1293CA88C9}" presName="rootConnector" presStyleLbl="node3" presStyleIdx="8" presStyleCnt="12"/>
      <dgm:spPr/>
      <dgm:t>
        <a:bodyPr/>
        <a:lstStyle/>
        <a:p>
          <a:endParaRPr lang="en-US"/>
        </a:p>
      </dgm:t>
    </dgm:pt>
    <dgm:pt modelId="{E7302352-9E7A-45F2-A868-DC24AED338BC}" type="pres">
      <dgm:prSet presAssocID="{C58EE61C-0DBC-46FB-BDDE-CF1293CA88C9}" presName="hierChild4" presStyleCnt="0"/>
      <dgm:spPr/>
    </dgm:pt>
    <dgm:pt modelId="{77EC13E0-5DCB-4FD8-BB29-FB1C6D2D4661}" type="pres">
      <dgm:prSet presAssocID="{C58EE61C-0DBC-46FB-BDDE-CF1293CA88C9}" presName="hierChild5" presStyleCnt="0"/>
      <dgm:spPr/>
    </dgm:pt>
    <dgm:pt modelId="{2A5E0A2D-2AD7-4D6B-AAF5-29ABE0B9E57D}" type="pres">
      <dgm:prSet presAssocID="{E97C5AFF-5869-4F66-902E-781AFCBDB562}" presName="Name37" presStyleLbl="parChTrans1D3" presStyleIdx="9" presStyleCnt="12"/>
      <dgm:spPr/>
      <dgm:t>
        <a:bodyPr/>
        <a:lstStyle/>
        <a:p>
          <a:endParaRPr lang="en-US"/>
        </a:p>
      </dgm:t>
    </dgm:pt>
    <dgm:pt modelId="{41F18B46-3EBC-4F2B-A811-4EFAF94544D4}" type="pres">
      <dgm:prSet presAssocID="{639B8580-EABF-4DF1-B1EF-6AB248292E0A}" presName="hierRoot2" presStyleCnt="0">
        <dgm:presLayoutVars>
          <dgm:hierBranch val="init"/>
        </dgm:presLayoutVars>
      </dgm:prSet>
      <dgm:spPr/>
    </dgm:pt>
    <dgm:pt modelId="{0AA1E106-0CF1-48F9-B909-5C1DF2A4382C}" type="pres">
      <dgm:prSet presAssocID="{639B8580-EABF-4DF1-B1EF-6AB248292E0A}" presName="rootComposite" presStyleCnt="0"/>
      <dgm:spPr/>
    </dgm:pt>
    <dgm:pt modelId="{F7F1F810-6123-4187-998F-3E40A6015C62}" type="pres">
      <dgm:prSet presAssocID="{639B8580-EABF-4DF1-B1EF-6AB248292E0A}" presName="rootText" presStyleLbl="node3" presStyleIdx="9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844FEC-4513-4ECD-8E53-85F64789A61F}" type="pres">
      <dgm:prSet presAssocID="{639B8580-EABF-4DF1-B1EF-6AB248292E0A}" presName="rootPict" presStyleLbl="alignImgPlace1" presStyleIdx="13" presStyleCnt="17"/>
      <dgm:spPr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  <dgm:pt modelId="{1684DD0E-593E-4535-8F58-F72E6B2516D9}" type="pres">
      <dgm:prSet presAssocID="{639B8580-EABF-4DF1-B1EF-6AB248292E0A}" presName="rootConnector" presStyleLbl="node3" presStyleIdx="9" presStyleCnt="12"/>
      <dgm:spPr/>
      <dgm:t>
        <a:bodyPr/>
        <a:lstStyle/>
        <a:p>
          <a:endParaRPr lang="en-US"/>
        </a:p>
      </dgm:t>
    </dgm:pt>
    <dgm:pt modelId="{5AA0871F-2B20-445E-B5BC-5885064E108B}" type="pres">
      <dgm:prSet presAssocID="{639B8580-EABF-4DF1-B1EF-6AB248292E0A}" presName="hierChild4" presStyleCnt="0"/>
      <dgm:spPr/>
    </dgm:pt>
    <dgm:pt modelId="{A3A0A867-2215-42A8-BE8C-251EAF8B2DCB}" type="pres">
      <dgm:prSet presAssocID="{639B8580-EABF-4DF1-B1EF-6AB248292E0A}" presName="hierChild5" presStyleCnt="0"/>
      <dgm:spPr/>
    </dgm:pt>
    <dgm:pt modelId="{00A5E189-4AC4-44E2-A985-AC15FC843FFD}" type="pres">
      <dgm:prSet presAssocID="{703F35AD-4515-485A-952E-6F7E5C06ED31}" presName="Name37" presStyleLbl="parChTrans1D3" presStyleIdx="10" presStyleCnt="12"/>
      <dgm:spPr/>
      <dgm:t>
        <a:bodyPr/>
        <a:lstStyle/>
        <a:p>
          <a:endParaRPr lang="en-US"/>
        </a:p>
      </dgm:t>
    </dgm:pt>
    <dgm:pt modelId="{FF5BE075-7E40-4448-9548-A9BED3799EAF}" type="pres">
      <dgm:prSet presAssocID="{9D95EB92-A69B-4BFD-82EB-A10635E72334}" presName="hierRoot2" presStyleCnt="0">
        <dgm:presLayoutVars>
          <dgm:hierBranch val="init"/>
        </dgm:presLayoutVars>
      </dgm:prSet>
      <dgm:spPr/>
    </dgm:pt>
    <dgm:pt modelId="{4C6577FB-C7F7-4A00-BC9F-8CCAA48CDB46}" type="pres">
      <dgm:prSet presAssocID="{9D95EB92-A69B-4BFD-82EB-A10635E72334}" presName="rootComposite" presStyleCnt="0"/>
      <dgm:spPr/>
    </dgm:pt>
    <dgm:pt modelId="{319CAB7C-19C1-48B9-88D1-948A8064D534}" type="pres">
      <dgm:prSet presAssocID="{9D95EB92-A69B-4BFD-82EB-A10635E72334}" presName="rootText" presStyleLbl="node3" presStyleIdx="10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C5850F-6B25-46CF-A1C4-025BD3D20666}" type="pres">
      <dgm:prSet presAssocID="{9D95EB92-A69B-4BFD-82EB-A10635E72334}" presName="rootPict" presStyleLbl="alignImgPlace1" presStyleIdx="14" presStyleCnt="17"/>
      <dgm:spPr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963986FD-90AE-4314-9E1D-4414F300C1F8}" type="pres">
      <dgm:prSet presAssocID="{9D95EB92-A69B-4BFD-82EB-A10635E72334}" presName="rootConnector" presStyleLbl="node3" presStyleIdx="10" presStyleCnt="12"/>
      <dgm:spPr/>
      <dgm:t>
        <a:bodyPr/>
        <a:lstStyle/>
        <a:p>
          <a:endParaRPr lang="en-US"/>
        </a:p>
      </dgm:t>
    </dgm:pt>
    <dgm:pt modelId="{D0C2FB6F-9F98-415D-9583-FD002ACFF8A2}" type="pres">
      <dgm:prSet presAssocID="{9D95EB92-A69B-4BFD-82EB-A10635E72334}" presName="hierChild4" presStyleCnt="0"/>
      <dgm:spPr/>
    </dgm:pt>
    <dgm:pt modelId="{62F89931-D7E0-421D-AD58-332F081568C2}" type="pres">
      <dgm:prSet presAssocID="{9D95EB92-A69B-4BFD-82EB-A10635E72334}" presName="hierChild5" presStyleCnt="0"/>
      <dgm:spPr/>
    </dgm:pt>
    <dgm:pt modelId="{79F7A6BA-B219-4F97-A6A7-4E58A973C83D}" type="pres">
      <dgm:prSet presAssocID="{53E3285C-9AE3-4AAE-ADAE-9D3983F8364C}" presName="Name37" presStyleLbl="parChTrans1D3" presStyleIdx="11" presStyleCnt="12"/>
      <dgm:spPr/>
      <dgm:t>
        <a:bodyPr/>
        <a:lstStyle/>
        <a:p>
          <a:endParaRPr lang="en-US"/>
        </a:p>
      </dgm:t>
    </dgm:pt>
    <dgm:pt modelId="{5378F88D-E08D-4958-AB09-7C1B65D7F011}" type="pres">
      <dgm:prSet presAssocID="{9D33A872-21A2-4D5B-91CF-2BC9A15DC8D1}" presName="hierRoot2" presStyleCnt="0">
        <dgm:presLayoutVars>
          <dgm:hierBranch val="init"/>
        </dgm:presLayoutVars>
      </dgm:prSet>
      <dgm:spPr/>
    </dgm:pt>
    <dgm:pt modelId="{614A190C-75EF-4ADA-8F6A-CA8D8BB1A788}" type="pres">
      <dgm:prSet presAssocID="{9D33A872-21A2-4D5B-91CF-2BC9A15DC8D1}" presName="rootComposite" presStyleCnt="0"/>
      <dgm:spPr/>
    </dgm:pt>
    <dgm:pt modelId="{236E7C9D-F1DB-4EFE-99AB-787102102287}" type="pres">
      <dgm:prSet presAssocID="{9D33A872-21A2-4D5B-91CF-2BC9A15DC8D1}" presName="rootText" presStyleLbl="node3" presStyleIdx="11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0AF658-54AB-48AE-966D-43A0F438ADDE}" type="pres">
      <dgm:prSet presAssocID="{9D33A872-21A2-4D5B-91CF-2BC9A15DC8D1}" presName="rootPict" presStyleLbl="alignImgPlace1" presStyleIdx="15" presStyleCnt="17"/>
      <dgm:spPr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AA06DF7B-9349-4EF7-9308-C518628EE0EC}" type="pres">
      <dgm:prSet presAssocID="{9D33A872-21A2-4D5B-91CF-2BC9A15DC8D1}" presName="rootConnector" presStyleLbl="node3" presStyleIdx="11" presStyleCnt="12"/>
      <dgm:spPr/>
      <dgm:t>
        <a:bodyPr/>
        <a:lstStyle/>
        <a:p>
          <a:endParaRPr lang="en-US"/>
        </a:p>
      </dgm:t>
    </dgm:pt>
    <dgm:pt modelId="{45C2FD00-F0E6-4F2B-B6C9-A93CF3017FBB}" type="pres">
      <dgm:prSet presAssocID="{9D33A872-21A2-4D5B-91CF-2BC9A15DC8D1}" presName="hierChild4" presStyleCnt="0"/>
      <dgm:spPr/>
    </dgm:pt>
    <dgm:pt modelId="{2394E40E-3D9E-423B-A4D0-196DB78A1625}" type="pres">
      <dgm:prSet presAssocID="{9D33A872-21A2-4D5B-91CF-2BC9A15DC8D1}" presName="hierChild5" presStyleCnt="0"/>
      <dgm:spPr/>
    </dgm:pt>
    <dgm:pt modelId="{C9DCADC3-D7C6-433E-980F-9279662048D3}" type="pres">
      <dgm:prSet presAssocID="{536A4777-3778-4DA3-A156-63E4ECA3EBB2}" presName="hierChild5" presStyleCnt="0"/>
      <dgm:spPr/>
    </dgm:pt>
    <dgm:pt modelId="{35DE9C16-AA25-4BC5-9CBC-5DE0A7878605}" type="pres">
      <dgm:prSet presAssocID="{77E1095F-6203-41AB-A43E-B9D874D2264D}" presName="hierChild3" presStyleCnt="0"/>
      <dgm:spPr/>
    </dgm:pt>
    <dgm:pt modelId="{88B1A260-0559-4B84-95FC-75CA3D4BC241}" type="pres">
      <dgm:prSet presAssocID="{48089BF3-F5EF-4685-BE71-427480AC63AF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63CAA51B-60CB-40C0-BF88-70E02274AF42}" type="pres">
      <dgm:prSet presAssocID="{3D1FA0E7-D32C-4BF7-99F0-F1B19316EC76}" presName="hierRoot3" presStyleCnt="0">
        <dgm:presLayoutVars>
          <dgm:hierBranch val="init"/>
        </dgm:presLayoutVars>
      </dgm:prSet>
      <dgm:spPr/>
    </dgm:pt>
    <dgm:pt modelId="{045510EF-E759-45F2-817C-34E395FDC620}" type="pres">
      <dgm:prSet presAssocID="{3D1FA0E7-D32C-4BF7-99F0-F1B19316EC76}" presName="rootComposite3" presStyleCnt="0"/>
      <dgm:spPr/>
    </dgm:pt>
    <dgm:pt modelId="{ED55C541-5ACD-4722-863D-24C65CAA3AFA}" type="pres">
      <dgm:prSet presAssocID="{3D1FA0E7-D32C-4BF7-99F0-F1B19316EC76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89E263-7DFE-4A3E-A07C-8976CD940EDF}" type="pres">
      <dgm:prSet presAssocID="{3D1FA0E7-D32C-4BF7-99F0-F1B19316EC76}" presName="rootPict3" presStyleLbl="alignImgPlace1" presStyleIdx="16" presStyleCnt="1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05AE6E3-1FCE-427D-9762-94EE42F3684B}" type="pres">
      <dgm:prSet presAssocID="{3D1FA0E7-D32C-4BF7-99F0-F1B19316EC76}" presName="rootConnector3" presStyleLbl="asst1" presStyleIdx="0" presStyleCnt="1"/>
      <dgm:spPr/>
      <dgm:t>
        <a:bodyPr/>
        <a:lstStyle/>
        <a:p>
          <a:endParaRPr lang="en-US"/>
        </a:p>
      </dgm:t>
    </dgm:pt>
    <dgm:pt modelId="{61A08A93-F544-4F93-B64D-DDC3951B2086}" type="pres">
      <dgm:prSet presAssocID="{3D1FA0E7-D32C-4BF7-99F0-F1B19316EC76}" presName="hierChild6" presStyleCnt="0"/>
      <dgm:spPr/>
    </dgm:pt>
    <dgm:pt modelId="{2F0628C3-C626-43F3-82F4-464F1EEDED92}" type="pres">
      <dgm:prSet presAssocID="{3D1FA0E7-D32C-4BF7-99F0-F1B19316EC76}" presName="hierChild7" presStyleCnt="0"/>
      <dgm:spPr/>
    </dgm:pt>
  </dgm:ptLst>
  <dgm:cxnLst>
    <dgm:cxn modelId="{46B17D67-303B-4581-8FD2-353138490D48}" srcId="{536A4777-3778-4DA3-A156-63E4ECA3EBB2}" destId="{9D33A872-21A2-4D5B-91CF-2BC9A15DC8D1}" srcOrd="3" destOrd="0" parTransId="{53E3285C-9AE3-4AAE-ADAE-9D3983F8364C}" sibTransId="{55346749-FBAC-4AB1-BE60-B7EB2AD603D9}"/>
    <dgm:cxn modelId="{47ECA53F-F857-4EBD-8B06-82B788A10B8B}" type="presOf" srcId="{9FEF596E-FF2D-4D29-A0BA-2B349BF2AADB}" destId="{97020F09-864C-49FA-9CC2-4BAFB3CB6A9D}" srcOrd="0" destOrd="0" presId="urn:microsoft.com/office/officeart/2005/8/layout/pictureOrgChart+Icon"/>
    <dgm:cxn modelId="{E1B2E388-9F42-457D-9FAF-5BE23175EDD8}" srcId="{9E7761A6-C39B-4805-99EC-92614C42844B}" destId="{3C0DB844-ADBC-47E0-A656-8FAAD08077A9}" srcOrd="3" destOrd="0" parTransId="{C2C9B754-CC59-49C9-AC73-183DA3545241}" sibTransId="{23F5A5F9-119C-43C1-A861-B86CAE7BF4B8}"/>
    <dgm:cxn modelId="{66BEE1C9-EBC5-4C2A-AC9D-AD6F9389C83F}" type="presOf" srcId="{48089BF3-F5EF-4685-BE71-427480AC63AF}" destId="{88B1A260-0559-4B84-95FC-75CA3D4BC241}" srcOrd="0" destOrd="0" presId="urn:microsoft.com/office/officeart/2005/8/layout/pictureOrgChart+Icon"/>
    <dgm:cxn modelId="{1F858780-CBC7-4030-B736-656ED743BAEA}" type="presOf" srcId="{9D95EB92-A69B-4BFD-82EB-A10635E72334}" destId="{963986FD-90AE-4314-9E1D-4414F300C1F8}" srcOrd="1" destOrd="0" presId="urn:microsoft.com/office/officeart/2005/8/layout/pictureOrgChart+Icon"/>
    <dgm:cxn modelId="{B2F7A93C-B4A8-4C37-8C04-697880D19399}" type="presOf" srcId="{4D4B14D3-4C03-468C-8691-579D7CE55D79}" destId="{4C4F927E-F526-4862-8C83-4222DB9D4343}" srcOrd="0" destOrd="0" presId="urn:microsoft.com/office/officeart/2005/8/layout/pictureOrgChart+Icon"/>
    <dgm:cxn modelId="{C0E20FEE-E5E1-4B00-93DE-EC0A1721975E}" srcId="{536A4777-3778-4DA3-A156-63E4ECA3EBB2}" destId="{9D95EB92-A69B-4BFD-82EB-A10635E72334}" srcOrd="2" destOrd="0" parTransId="{703F35AD-4515-485A-952E-6F7E5C06ED31}" sibTransId="{4AC1220F-905E-4AD2-B996-1CC6968F123E}"/>
    <dgm:cxn modelId="{12D643F3-B432-4922-A464-08124CEAD444}" type="presOf" srcId="{F2DD5177-6455-44B4-B630-01E68043033B}" destId="{1D6165BF-C6F2-4BD5-A8D1-1A8670A37289}" srcOrd="0" destOrd="0" presId="urn:microsoft.com/office/officeart/2005/8/layout/pictureOrgChart+Icon"/>
    <dgm:cxn modelId="{B3068064-A4A7-4703-972E-CAC6B467740D}" type="presOf" srcId="{3C0DB844-ADBC-47E0-A656-8FAAD08077A9}" destId="{203CC78C-7468-41F9-9087-F8B9D9FD77A8}" srcOrd="0" destOrd="0" presId="urn:microsoft.com/office/officeart/2005/8/layout/pictureOrgChart+Icon"/>
    <dgm:cxn modelId="{26835D1B-2BA2-47A4-A718-1722B4E7EF10}" type="presOf" srcId="{DF18D89F-35F0-4411-84BD-55EB44F11288}" destId="{AFB19BAA-CEDD-448C-8DBD-B17C4BB9C30D}" srcOrd="0" destOrd="0" presId="urn:microsoft.com/office/officeart/2005/8/layout/pictureOrgChart+Icon"/>
    <dgm:cxn modelId="{077B90C4-7C5E-423A-888A-4C1EAAAE4C2A}" type="presOf" srcId="{D5BA9211-6AF4-453D-A7E1-197745DB146E}" destId="{C8930CE3-0022-442E-9EED-4181C153498D}" srcOrd="0" destOrd="0" presId="urn:microsoft.com/office/officeart/2005/8/layout/pictureOrgChart+Icon"/>
    <dgm:cxn modelId="{75AF72EC-423D-4F3B-97AE-E0C1DD5A707A}" type="presOf" srcId="{0A2D6E53-CD45-45A2-BC07-632D5C809BAF}" destId="{401C9C8F-817F-4BA6-BE10-87F08E1D97D5}" srcOrd="0" destOrd="0" presId="urn:microsoft.com/office/officeart/2005/8/layout/pictureOrgChart+Icon"/>
    <dgm:cxn modelId="{B034D0CE-4D9A-4F89-AAD4-29F160250603}" type="presOf" srcId="{536A4777-3778-4DA3-A156-63E4ECA3EBB2}" destId="{8E4A8F59-E81C-4C05-8896-7E9260B51ACD}" srcOrd="1" destOrd="0" presId="urn:microsoft.com/office/officeart/2005/8/layout/pictureOrgChart+Icon"/>
    <dgm:cxn modelId="{1F94AA55-62DB-4B78-9716-436B814B037E}" srcId="{DF18D89F-35F0-4411-84BD-55EB44F11288}" destId="{B637CB76-9270-4F6A-B268-BC80F1982BF0}" srcOrd="1" destOrd="0" parTransId="{0A2D6E53-CD45-45A2-BC07-632D5C809BAF}" sibTransId="{98960203-83A0-4F7C-A1E7-410F5D53C1EC}"/>
    <dgm:cxn modelId="{EE4DA8D3-A612-4135-B8DE-7B22C91D7033}" type="presOf" srcId="{6E3105AC-32DD-48EB-A85D-CE8257DB704F}" destId="{FD42135A-AC12-43D0-9814-5FA7F2A2934F}" srcOrd="0" destOrd="0" presId="urn:microsoft.com/office/officeart/2005/8/layout/pictureOrgChart+Icon"/>
    <dgm:cxn modelId="{0DEDAF9C-16E6-4D6F-B1B0-CBF23F91F4E9}" srcId="{DF18D89F-35F0-4411-84BD-55EB44F11288}" destId="{DD135086-1362-47FE-97EC-0CE1C82A001A}" srcOrd="0" destOrd="0" parTransId="{578C775E-0881-40D8-A4A1-504F372D7EA6}" sibTransId="{FCE62F9B-57E3-491B-8151-FBAC1B5C401B}"/>
    <dgm:cxn modelId="{2F38E02B-D729-4F73-8A8F-A7B67C7A8A25}" type="presOf" srcId="{9D33A872-21A2-4D5B-91CF-2BC9A15DC8D1}" destId="{AA06DF7B-9349-4EF7-9308-C518628EE0EC}" srcOrd="1" destOrd="0" presId="urn:microsoft.com/office/officeart/2005/8/layout/pictureOrgChart+Icon"/>
    <dgm:cxn modelId="{E973820B-71E4-49DF-937F-04CFDC19A626}" srcId="{77E1095F-6203-41AB-A43E-B9D874D2264D}" destId="{536A4777-3778-4DA3-A156-63E4ECA3EBB2}" srcOrd="3" destOrd="0" parTransId="{FD4BC986-B866-4C24-8895-B913879D62ED}" sibTransId="{17DBCB70-F298-4069-B54B-EA5FFD01F63E}"/>
    <dgm:cxn modelId="{EC7C8E16-F394-4EA0-975F-20E55B7F50EE}" type="presOf" srcId="{AA6D5131-75D4-4C23-A157-5252D11717DC}" destId="{ECE806D1-FA05-460C-99E4-DEE42FC0AECB}" srcOrd="0" destOrd="0" presId="urn:microsoft.com/office/officeart/2005/8/layout/pictureOrgChart+Icon"/>
    <dgm:cxn modelId="{526D5534-3476-4FB2-B250-ACBFFD96857C}" type="presOf" srcId="{D5BA9211-6AF4-453D-A7E1-197745DB146E}" destId="{5EB4F029-244B-41D0-98A7-524BA6A3CDB3}" srcOrd="1" destOrd="0" presId="urn:microsoft.com/office/officeart/2005/8/layout/pictureOrgChart+Icon"/>
    <dgm:cxn modelId="{3B967054-5C50-44B0-AD3A-A532133AA418}" type="presOf" srcId="{DD135086-1362-47FE-97EC-0CE1C82A001A}" destId="{2DE56B9D-8B49-4301-90EF-6CA07535BD53}" srcOrd="0" destOrd="0" presId="urn:microsoft.com/office/officeart/2005/8/layout/pictureOrgChart+Icon"/>
    <dgm:cxn modelId="{8D2F3A32-BE68-42DB-891C-7C7E54C9BC47}" type="presOf" srcId="{120BB82C-DFF4-45A8-B611-6B1D17322429}" destId="{7DF27C2B-1F79-4BA3-BA94-97B900AEAF32}" srcOrd="1" destOrd="0" presId="urn:microsoft.com/office/officeart/2005/8/layout/pictureOrgChart+Icon"/>
    <dgm:cxn modelId="{B782326A-5C2D-4B0D-B5D9-BEADE3AB53BD}" type="presOf" srcId="{3D1FA0E7-D32C-4BF7-99F0-F1B19316EC76}" destId="{605AE6E3-1FCE-427D-9762-94EE42F3684B}" srcOrd="1" destOrd="0" presId="urn:microsoft.com/office/officeart/2005/8/layout/pictureOrgChart+Icon"/>
    <dgm:cxn modelId="{519467D3-28F2-4A4F-BE1E-A53DA281B147}" type="presOf" srcId="{77E1095F-6203-41AB-A43E-B9D874D2264D}" destId="{4105E124-6A54-4C47-B6A2-556E00028E8D}" srcOrd="0" destOrd="0" presId="urn:microsoft.com/office/officeart/2005/8/layout/pictureOrgChart+Icon"/>
    <dgm:cxn modelId="{121CC597-439E-4708-B966-A7F29AD74C71}" type="presOf" srcId="{639B8580-EABF-4DF1-B1EF-6AB248292E0A}" destId="{F7F1F810-6123-4187-998F-3E40A6015C62}" srcOrd="0" destOrd="0" presId="urn:microsoft.com/office/officeart/2005/8/layout/pictureOrgChart+Icon"/>
    <dgm:cxn modelId="{21633573-46C7-4302-9C27-6965732A1B48}" srcId="{77E1095F-6203-41AB-A43E-B9D874D2264D}" destId="{9E7761A6-C39B-4805-99EC-92614C42844B}" srcOrd="1" destOrd="0" parTransId="{15AB5821-4007-4222-B632-B82615AD030F}" sibTransId="{1DB45257-B643-4710-9C1B-4E7DD372E905}"/>
    <dgm:cxn modelId="{1C9EC898-0562-4C20-BE18-484060860ACB}" type="presOf" srcId="{536A4777-3778-4DA3-A156-63E4ECA3EBB2}" destId="{29E88707-B702-4069-A7CC-F90046F77174}" srcOrd="0" destOrd="0" presId="urn:microsoft.com/office/officeart/2005/8/layout/pictureOrgChart+Icon"/>
    <dgm:cxn modelId="{2CE75A30-FB2E-4303-A1F8-9E4CE2772808}" type="presOf" srcId="{FD4BC986-B866-4C24-8895-B913879D62ED}" destId="{A52A2D92-9830-44B4-9199-7C684F50FD42}" srcOrd="0" destOrd="0" presId="urn:microsoft.com/office/officeart/2005/8/layout/pictureOrgChart+Icon"/>
    <dgm:cxn modelId="{A444C595-F35E-4FE3-951B-5715722ADF8D}" srcId="{9E7761A6-C39B-4805-99EC-92614C42844B}" destId="{D5BA9211-6AF4-453D-A7E1-197745DB146E}" srcOrd="2" destOrd="0" parTransId="{2D579709-5C38-49CB-9C18-BE81739838C9}" sibTransId="{088F4318-4696-4DB1-85F8-2334834D7BB1}"/>
    <dgm:cxn modelId="{D3B21F1C-5160-48CC-9E94-197D18F7EBA4}" type="presOf" srcId="{639B8580-EABF-4DF1-B1EF-6AB248292E0A}" destId="{1684DD0E-593E-4535-8F58-F72E6B2516D9}" srcOrd="1" destOrd="0" presId="urn:microsoft.com/office/officeart/2005/8/layout/pictureOrgChart+Icon"/>
    <dgm:cxn modelId="{23A3CC87-C3F1-4AB8-96F5-89315B5772D4}" type="presOf" srcId="{9D33A872-21A2-4D5B-91CF-2BC9A15DC8D1}" destId="{236E7C9D-F1DB-4EFE-99AB-787102102287}" srcOrd="0" destOrd="0" presId="urn:microsoft.com/office/officeart/2005/8/layout/pictureOrgChart+Icon"/>
    <dgm:cxn modelId="{7D70E357-6B96-4F72-964E-F5501B620F13}" srcId="{DF18D89F-35F0-4411-84BD-55EB44F11288}" destId="{5B30FB3E-AE77-4656-8CD6-992FFA52175D}" srcOrd="2" destOrd="0" parTransId="{BFAFEFA5-B531-4198-A388-BB502EA5AEDE}" sibTransId="{0ED77E0C-3B0C-459C-8DC5-B60610FB0749}"/>
    <dgm:cxn modelId="{B33025D7-235B-4B2A-84F0-EAA55699611D}" type="presOf" srcId="{578C775E-0881-40D8-A4A1-504F372D7EA6}" destId="{7E77CDE8-0126-4802-AE15-5220A0883CE9}" srcOrd="0" destOrd="0" presId="urn:microsoft.com/office/officeart/2005/8/layout/pictureOrgChart+Icon"/>
    <dgm:cxn modelId="{6523B283-42E3-4E96-AE73-187AF1FCEA00}" srcId="{9E7761A6-C39B-4805-99EC-92614C42844B}" destId="{DF9B233F-14EE-4261-8BAE-5721EFF8B71C}" srcOrd="0" destOrd="0" parTransId="{6E3105AC-32DD-48EB-A85D-CE8257DB704F}" sibTransId="{D591D0BC-D77A-4DA7-88F8-C189FD680E47}"/>
    <dgm:cxn modelId="{CCA677FB-3A3A-4EC5-BBF8-261F7FD5A954}" type="presOf" srcId="{9E7761A6-C39B-4805-99EC-92614C42844B}" destId="{14D70BDA-5BBD-4E0F-9546-E7076338B742}" srcOrd="0" destOrd="0" presId="urn:microsoft.com/office/officeart/2005/8/layout/pictureOrgChart+Icon"/>
    <dgm:cxn modelId="{595AEC14-1132-4A41-B5CE-54072D229253}" srcId="{536A4777-3778-4DA3-A156-63E4ECA3EBB2}" destId="{639B8580-EABF-4DF1-B1EF-6AB248292E0A}" srcOrd="1" destOrd="0" parTransId="{E97C5AFF-5869-4F66-902E-781AFCBDB562}" sibTransId="{D6953561-C062-4524-958B-1A05EA497243}"/>
    <dgm:cxn modelId="{4F485357-739D-4370-A11B-838298224DCC}" srcId="{DF18D89F-35F0-4411-84BD-55EB44F11288}" destId="{F2DD5177-6455-44B4-B630-01E68043033B}" srcOrd="3" destOrd="0" parTransId="{E8ED7FD8-2A3A-4DA3-85D9-45359D59B902}" sibTransId="{9362E9BB-03A5-4CCA-94F5-9168865BA62D}"/>
    <dgm:cxn modelId="{6923C898-7BF3-43C9-B315-7335312073C3}" type="presOf" srcId="{B637CB76-9270-4F6A-B268-BC80F1982BF0}" destId="{331C5B4D-C969-4114-BC34-5C6DEC7D963E}" srcOrd="1" destOrd="0" presId="urn:microsoft.com/office/officeart/2005/8/layout/pictureOrgChart+Icon"/>
    <dgm:cxn modelId="{7D280E09-B2AA-4F66-A6D0-02DCD234B66E}" type="presOf" srcId="{DF9B233F-14EE-4261-8BAE-5721EFF8B71C}" destId="{252D8996-8FEF-4ADD-B1A6-85154947CAB0}" srcOrd="1" destOrd="0" presId="urn:microsoft.com/office/officeart/2005/8/layout/pictureOrgChart+Icon"/>
    <dgm:cxn modelId="{FCD76FCF-698F-4206-BA0A-3140DECCF336}" srcId="{9E7761A6-C39B-4805-99EC-92614C42844B}" destId="{120BB82C-DFF4-45A8-B611-6B1D17322429}" srcOrd="1" destOrd="0" parTransId="{D65D77BC-C1B0-4AE3-9739-80916A8532D4}" sibTransId="{3780D415-FC52-400A-ACA4-9CEB278964AA}"/>
    <dgm:cxn modelId="{4DE02F7D-09FF-42B6-BEAE-94C08C563223}" type="presOf" srcId="{120BB82C-DFF4-45A8-B611-6B1D17322429}" destId="{7A0AD514-1109-4AC2-84B1-9B2F984B9834}" srcOrd="0" destOrd="0" presId="urn:microsoft.com/office/officeart/2005/8/layout/pictureOrgChart+Icon"/>
    <dgm:cxn modelId="{4625BB73-E213-457F-8DCD-1AAEB8CF2CEE}" type="presOf" srcId="{2D579709-5C38-49CB-9C18-BE81739838C9}" destId="{E8CA7DC7-EA4D-4EF2-94E6-96EC6F6C9AC4}" srcOrd="0" destOrd="0" presId="urn:microsoft.com/office/officeart/2005/8/layout/pictureOrgChart+Icon"/>
    <dgm:cxn modelId="{A2E1DFC9-D4C1-499F-95C7-B2B5499AD9BB}" srcId="{77E1095F-6203-41AB-A43E-B9D874D2264D}" destId="{3D1FA0E7-D32C-4BF7-99F0-F1B19316EC76}" srcOrd="0" destOrd="0" parTransId="{48089BF3-F5EF-4685-BE71-427480AC63AF}" sibTransId="{417D38F0-9D34-4B86-B84E-883D04FAA4A6}"/>
    <dgm:cxn modelId="{96305089-D3BB-418B-AA32-3A994A063889}" type="presOf" srcId="{C58EE61C-0DBC-46FB-BDDE-CF1293CA88C9}" destId="{FCE9E69F-09D2-4269-BCAE-F5618DB17BBA}" srcOrd="1" destOrd="0" presId="urn:microsoft.com/office/officeart/2005/8/layout/pictureOrgChart+Icon"/>
    <dgm:cxn modelId="{304CE635-30FA-44F8-A8FB-A05B78115447}" type="presOf" srcId="{5B30FB3E-AE77-4656-8CD6-992FFA52175D}" destId="{5A3CA5CA-21A9-40C4-9B64-37B66FA96A68}" srcOrd="0" destOrd="0" presId="urn:microsoft.com/office/officeart/2005/8/layout/pictureOrgChart+Icon"/>
    <dgm:cxn modelId="{F8B7EFE1-E745-4263-A3B4-531265295F44}" type="presOf" srcId="{15AB5821-4007-4222-B632-B82615AD030F}" destId="{64891F28-402A-4555-BD7B-2A2CE417252D}" srcOrd="0" destOrd="0" presId="urn:microsoft.com/office/officeart/2005/8/layout/pictureOrgChart+Icon"/>
    <dgm:cxn modelId="{E574DCAE-0674-49D6-97B1-AF694154B430}" type="presOf" srcId="{C2C9B754-CC59-49C9-AC73-183DA3545241}" destId="{912CFE38-AFAA-4FEA-8449-1DF9C960A6B5}" srcOrd="0" destOrd="0" presId="urn:microsoft.com/office/officeart/2005/8/layout/pictureOrgChart+Icon"/>
    <dgm:cxn modelId="{1F5C59E7-66C0-48F2-B0D1-92B1F6B69C28}" type="presOf" srcId="{5B30FB3E-AE77-4656-8CD6-992FFA52175D}" destId="{98C204F3-9156-45A3-B9E5-154C422D8891}" srcOrd="1" destOrd="0" presId="urn:microsoft.com/office/officeart/2005/8/layout/pictureOrgChart+Icon"/>
    <dgm:cxn modelId="{A6CE70BC-995E-4B63-86A1-A99BC3DDF37A}" type="presOf" srcId="{D65D77BC-C1B0-4AE3-9739-80916A8532D4}" destId="{6D24D773-B9BB-4F60-A5E1-19B1E6A1770B}" srcOrd="0" destOrd="0" presId="urn:microsoft.com/office/officeart/2005/8/layout/pictureOrgChart+Icon"/>
    <dgm:cxn modelId="{3763B006-1E7C-48A6-86B0-0B91F59F2EF0}" type="presOf" srcId="{E8ED7FD8-2A3A-4DA3-85D9-45359D59B902}" destId="{EA3C471F-01CA-453E-AEF0-DEE5D751E85B}" srcOrd="0" destOrd="0" presId="urn:microsoft.com/office/officeart/2005/8/layout/pictureOrgChart+Icon"/>
    <dgm:cxn modelId="{C3310944-D810-4255-8FF3-0C104D94B575}" type="presOf" srcId="{B637CB76-9270-4F6A-B268-BC80F1982BF0}" destId="{281E2F0D-CF57-4DA7-BAE6-E9E3B3C70680}" srcOrd="0" destOrd="0" presId="urn:microsoft.com/office/officeart/2005/8/layout/pictureOrgChart+Icon"/>
    <dgm:cxn modelId="{8784DBC8-4CD4-4C40-94F3-60F58A1443C1}" type="presOf" srcId="{DF9B233F-14EE-4261-8BAE-5721EFF8B71C}" destId="{38DAF751-BE4E-42A1-96FC-C5ADCF781ACA}" srcOrd="0" destOrd="0" presId="urn:microsoft.com/office/officeart/2005/8/layout/pictureOrgChart+Icon"/>
    <dgm:cxn modelId="{10881317-70C6-4858-AD3C-6E5E14E26230}" type="presOf" srcId="{9E7761A6-C39B-4805-99EC-92614C42844B}" destId="{87F748BF-3D88-4E57-8A23-10DA4106C962}" srcOrd="1" destOrd="0" presId="urn:microsoft.com/office/officeart/2005/8/layout/pictureOrgChart+Icon"/>
    <dgm:cxn modelId="{2F513F22-C1D1-4D06-AD09-3F68735182ED}" type="presOf" srcId="{77E1095F-6203-41AB-A43E-B9D874D2264D}" destId="{05C7B353-8FC6-4BC7-AFB0-D80E558D6825}" srcOrd="1" destOrd="0" presId="urn:microsoft.com/office/officeart/2005/8/layout/pictureOrgChart+Icon"/>
    <dgm:cxn modelId="{23C9B763-2DB8-403C-A33E-B7714BA0CFAC}" type="presOf" srcId="{53E3285C-9AE3-4AAE-ADAE-9D3983F8364C}" destId="{79F7A6BA-B219-4F97-A6A7-4E58A973C83D}" srcOrd="0" destOrd="0" presId="urn:microsoft.com/office/officeart/2005/8/layout/pictureOrgChart+Icon"/>
    <dgm:cxn modelId="{F497EAF7-A392-48A9-AF59-7D5F93F965A7}" type="presOf" srcId="{C58EE61C-0DBC-46FB-BDDE-CF1293CA88C9}" destId="{5289FD94-04AE-43A7-912C-6B37C7611430}" srcOrd="0" destOrd="0" presId="urn:microsoft.com/office/officeart/2005/8/layout/pictureOrgChart+Icon"/>
    <dgm:cxn modelId="{371FB780-9A3F-4FD6-A5A7-2C8AC36323FD}" type="presOf" srcId="{3D1FA0E7-D32C-4BF7-99F0-F1B19316EC76}" destId="{ED55C541-5ACD-4722-863D-24C65CAA3AFA}" srcOrd="0" destOrd="0" presId="urn:microsoft.com/office/officeart/2005/8/layout/pictureOrgChart+Icon"/>
    <dgm:cxn modelId="{E81ACAA3-8C12-43BA-950F-B5A06F213C9F}" type="presOf" srcId="{E97C5AFF-5869-4F66-902E-781AFCBDB562}" destId="{2A5E0A2D-2AD7-4D6B-AAF5-29ABE0B9E57D}" srcOrd="0" destOrd="0" presId="urn:microsoft.com/office/officeart/2005/8/layout/pictureOrgChart+Icon"/>
    <dgm:cxn modelId="{A8FC79DB-3BC2-4F27-9983-127995031B84}" type="presOf" srcId="{3C0DB844-ADBC-47E0-A656-8FAAD08077A9}" destId="{20B92161-A550-439E-93AB-636C5224D2F0}" srcOrd="1" destOrd="0" presId="urn:microsoft.com/office/officeart/2005/8/layout/pictureOrgChart+Icon"/>
    <dgm:cxn modelId="{86B8D66B-4085-4AAC-AC2E-F1C7EE84CF52}" type="presOf" srcId="{F2DD5177-6455-44B4-B630-01E68043033B}" destId="{5FC892DC-F387-4218-B5D3-71887D4CAEDF}" srcOrd="1" destOrd="0" presId="urn:microsoft.com/office/officeart/2005/8/layout/pictureOrgChart+Icon"/>
    <dgm:cxn modelId="{7613B911-FA5A-4880-B481-555362103918}" type="presOf" srcId="{DD135086-1362-47FE-97EC-0CE1C82A001A}" destId="{C0898D89-8B64-41E3-B45A-4739D82581B0}" srcOrd="1" destOrd="0" presId="urn:microsoft.com/office/officeart/2005/8/layout/pictureOrgChart+Icon"/>
    <dgm:cxn modelId="{8EE473FD-C468-47E6-AE17-9020F6E10FF8}" type="presOf" srcId="{703F35AD-4515-485A-952E-6F7E5C06ED31}" destId="{00A5E189-4AC4-44E2-A985-AC15FC843FFD}" srcOrd="0" destOrd="0" presId="urn:microsoft.com/office/officeart/2005/8/layout/pictureOrgChart+Icon"/>
    <dgm:cxn modelId="{E930E98A-3472-4AC9-925B-70D0EE43A199}" type="presOf" srcId="{BFAFEFA5-B531-4198-A388-BB502EA5AEDE}" destId="{D8E4F698-AFCD-4703-8E68-2E264BB85F80}" srcOrd="0" destOrd="0" presId="urn:microsoft.com/office/officeart/2005/8/layout/pictureOrgChart+Icon"/>
    <dgm:cxn modelId="{1D0AE5FC-DC15-47FC-B2DA-8E7DB2C731A5}" srcId="{9FEF596E-FF2D-4D29-A0BA-2B349BF2AADB}" destId="{77E1095F-6203-41AB-A43E-B9D874D2264D}" srcOrd="0" destOrd="0" parTransId="{3B1516DE-EC89-4A5D-BD9D-038B1615F07C}" sibTransId="{9B1C62E1-5C3B-4DF3-A297-7AEB594C75CF}"/>
    <dgm:cxn modelId="{7B7D3473-4D55-4368-87AC-F9C9AD815CB4}" srcId="{77E1095F-6203-41AB-A43E-B9D874D2264D}" destId="{DF18D89F-35F0-4411-84BD-55EB44F11288}" srcOrd="2" destOrd="0" parTransId="{AA6D5131-75D4-4C23-A157-5252D11717DC}" sibTransId="{8280F762-FFED-434B-8D3D-4F91F3FB2936}"/>
    <dgm:cxn modelId="{3B5A178F-B1A8-4752-AAD6-F1C239A3153D}" srcId="{536A4777-3778-4DA3-A156-63E4ECA3EBB2}" destId="{C58EE61C-0DBC-46FB-BDDE-CF1293CA88C9}" srcOrd="0" destOrd="0" parTransId="{4D4B14D3-4C03-468C-8691-579D7CE55D79}" sibTransId="{F7A72BC2-78A5-43C2-8CC6-F2B6AC4FC49F}"/>
    <dgm:cxn modelId="{7F20FF7D-EDE4-4D6C-AEF0-53C4BEF02E72}" type="presOf" srcId="{DF18D89F-35F0-4411-84BD-55EB44F11288}" destId="{8DC560CC-FAA0-4E29-A415-2384BCBFC40A}" srcOrd="1" destOrd="0" presId="urn:microsoft.com/office/officeart/2005/8/layout/pictureOrgChart+Icon"/>
    <dgm:cxn modelId="{A9E46024-440B-4376-AE13-C1179F613C39}" type="presOf" srcId="{9D95EB92-A69B-4BFD-82EB-A10635E72334}" destId="{319CAB7C-19C1-48B9-88D1-948A8064D534}" srcOrd="0" destOrd="0" presId="urn:microsoft.com/office/officeart/2005/8/layout/pictureOrgChart+Icon"/>
    <dgm:cxn modelId="{11CF2DEC-5614-4C38-8361-5802DD4FBB85}" type="presParOf" srcId="{97020F09-864C-49FA-9CC2-4BAFB3CB6A9D}" destId="{1DA4A59F-36A5-4EC2-B192-BD00A2B44F10}" srcOrd="0" destOrd="0" presId="urn:microsoft.com/office/officeart/2005/8/layout/pictureOrgChart+Icon"/>
    <dgm:cxn modelId="{FED2BC50-324D-401B-A022-27D20F795F7F}" type="presParOf" srcId="{1DA4A59F-36A5-4EC2-B192-BD00A2B44F10}" destId="{EFC3CA12-EE9E-4AC5-B8F9-1210BD9A488E}" srcOrd="0" destOrd="0" presId="urn:microsoft.com/office/officeart/2005/8/layout/pictureOrgChart+Icon"/>
    <dgm:cxn modelId="{520B7522-AF27-4F0B-9969-A215DDEEFA93}" type="presParOf" srcId="{EFC3CA12-EE9E-4AC5-B8F9-1210BD9A488E}" destId="{4105E124-6A54-4C47-B6A2-556E00028E8D}" srcOrd="0" destOrd="0" presId="urn:microsoft.com/office/officeart/2005/8/layout/pictureOrgChart+Icon"/>
    <dgm:cxn modelId="{EB465A5E-ABEE-4F26-9532-08482B624A81}" type="presParOf" srcId="{EFC3CA12-EE9E-4AC5-B8F9-1210BD9A488E}" destId="{DD9AFFCC-3C2C-49C4-874E-87B83D68B26E}" srcOrd="1" destOrd="0" presId="urn:microsoft.com/office/officeart/2005/8/layout/pictureOrgChart+Icon"/>
    <dgm:cxn modelId="{E6D568AA-5AFF-409E-8BB7-B0F58DCE4695}" type="presParOf" srcId="{EFC3CA12-EE9E-4AC5-B8F9-1210BD9A488E}" destId="{05C7B353-8FC6-4BC7-AFB0-D80E558D6825}" srcOrd="2" destOrd="0" presId="urn:microsoft.com/office/officeart/2005/8/layout/pictureOrgChart+Icon"/>
    <dgm:cxn modelId="{AA05C109-4434-4ED4-8C17-8B0CD0BDE396}" type="presParOf" srcId="{1DA4A59F-36A5-4EC2-B192-BD00A2B44F10}" destId="{85F70A99-FE6B-494B-8452-D1708871A98D}" srcOrd="1" destOrd="0" presId="urn:microsoft.com/office/officeart/2005/8/layout/pictureOrgChart+Icon"/>
    <dgm:cxn modelId="{48098112-26D7-4F30-BF31-35BED6EC77D6}" type="presParOf" srcId="{85F70A99-FE6B-494B-8452-D1708871A98D}" destId="{64891F28-402A-4555-BD7B-2A2CE417252D}" srcOrd="0" destOrd="0" presId="urn:microsoft.com/office/officeart/2005/8/layout/pictureOrgChart+Icon"/>
    <dgm:cxn modelId="{189EA115-F4C8-473C-879B-F3A6A49260D8}" type="presParOf" srcId="{85F70A99-FE6B-494B-8452-D1708871A98D}" destId="{245213A7-832A-4152-A0D2-733EEDF8974A}" srcOrd="1" destOrd="0" presId="urn:microsoft.com/office/officeart/2005/8/layout/pictureOrgChart+Icon"/>
    <dgm:cxn modelId="{E67EFF28-19E1-4DD1-9173-66623DAA8D52}" type="presParOf" srcId="{245213A7-832A-4152-A0D2-733EEDF8974A}" destId="{36EE931F-167F-4447-8C44-E4E142BCD24D}" srcOrd="0" destOrd="0" presId="urn:microsoft.com/office/officeart/2005/8/layout/pictureOrgChart+Icon"/>
    <dgm:cxn modelId="{D7F938AC-4294-42D3-9384-D421C901C094}" type="presParOf" srcId="{36EE931F-167F-4447-8C44-E4E142BCD24D}" destId="{14D70BDA-5BBD-4E0F-9546-E7076338B742}" srcOrd="0" destOrd="0" presId="urn:microsoft.com/office/officeart/2005/8/layout/pictureOrgChart+Icon"/>
    <dgm:cxn modelId="{C67B8CC3-555C-4628-BBC9-1867C624CAB7}" type="presParOf" srcId="{36EE931F-167F-4447-8C44-E4E142BCD24D}" destId="{83EB199B-F4F9-4962-9FF5-4B53099C69AA}" srcOrd="1" destOrd="0" presId="urn:microsoft.com/office/officeart/2005/8/layout/pictureOrgChart+Icon"/>
    <dgm:cxn modelId="{1663A1C5-88DC-44E1-9A6C-CC2D713F5ECC}" type="presParOf" srcId="{36EE931F-167F-4447-8C44-E4E142BCD24D}" destId="{87F748BF-3D88-4E57-8A23-10DA4106C962}" srcOrd="2" destOrd="0" presId="urn:microsoft.com/office/officeart/2005/8/layout/pictureOrgChart+Icon"/>
    <dgm:cxn modelId="{E314ED72-CAC2-4777-A32B-A9DCAB698FC6}" type="presParOf" srcId="{245213A7-832A-4152-A0D2-733EEDF8974A}" destId="{87C5C35F-DAEF-4ECB-899B-8FCC6C8897F7}" srcOrd="1" destOrd="0" presId="urn:microsoft.com/office/officeart/2005/8/layout/pictureOrgChart+Icon"/>
    <dgm:cxn modelId="{195978C7-B833-4F46-A99F-6EDB06FFA174}" type="presParOf" srcId="{87C5C35F-DAEF-4ECB-899B-8FCC6C8897F7}" destId="{FD42135A-AC12-43D0-9814-5FA7F2A2934F}" srcOrd="0" destOrd="0" presId="urn:microsoft.com/office/officeart/2005/8/layout/pictureOrgChart+Icon"/>
    <dgm:cxn modelId="{479A0DEF-B5CD-4503-8692-0912164535CF}" type="presParOf" srcId="{87C5C35F-DAEF-4ECB-899B-8FCC6C8897F7}" destId="{344A36BD-0C8F-4EA6-93B4-A6A31A09EC45}" srcOrd="1" destOrd="0" presId="urn:microsoft.com/office/officeart/2005/8/layout/pictureOrgChart+Icon"/>
    <dgm:cxn modelId="{CA8C6466-4F26-4C0F-8D33-CFE6A6A0B72F}" type="presParOf" srcId="{344A36BD-0C8F-4EA6-93B4-A6A31A09EC45}" destId="{1D49772F-F278-4B8D-9E88-FED3C5F61AF3}" srcOrd="0" destOrd="0" presId="urn:microsoft.com/office/officeart/2005/8/layout/pictureOrgChart+Icon"/>
    <dgm:cxn modelId="{D15F8E9D-40A4-4479-9D8E-6E6D58E4CA97}" type="presParOf" srcId="{1D49772F-F278-4B8D-9E88-FED3C5F61AF3}" destId="{38DAF751-BE4E-42A1-96FC-C5ADCF781ACA}" srcOrd="0" destOrd="0" presId="urn:microsoft.com/office/officeart/2005/8/layout/pictureOrgChart+Icon"/>
    <dgm:cxn modelId="{846C24F7-46C1-42D3-9BEA-EA3CF2D09BE1}" type="presParOf" srcId="{1D49772F-F278-4B8D-9E88-FED3C5F61AF3}" destId="{83CA5737-EC90-44B6-86DD-F624C92F1C87}" srcOrd="1" destOrd="0" presId="urn:microsoft.com/office/officeart/2005/8/layout/pictureOrgChart+Icon"/>
    <dgm:cxn modelId="{A4949E2A-14BC-4E43-A3E8-074BDF9BD9ED}" type="presParOf" srcId="{1D49772F-F278-4B8D-9E88-FED3C5F61AF3}" destId="{252D8996-8FEF-4ADD-B1A6-85154947CAB0}" srcOrd="2" destOrd="0" presId="urn:microsoft.com/office/officeart/2005/8/layout/pictureOrgChart+Icon"/>
    <dgm:cxn modelId="{EB5B753D-FE79-4FE1-812A-D1D1573F7A6C}" type="presParOf" srcId="{344A36BD-0C8F-4EA6-93B4-A6A31A09EC45}" destId="{E59F5F3E-C699-4328-A9DE-E9693F02EFE4}" srcOrd="1" destOrd="0" presId="urn:microsoft.com/office/officeart/2005/8/layout/pictureOrgChart+Icon"/>
    <dgm:cxn modelId="{6ABCF0FD-802C-47A4-A52C-28A9028EEEEB}" type="presParOf" srcId="{344A36BD-0C8F-4EA6-93B4-A6A31A09EC45}" destId="{583A1847-D83C-41DA-BCC9-C0DEB053BB62}" srcOrd="2" destOrd="0" presId="urn:microsoft.com/office/officeart/2005/8/layout/pictureOrgChart+Icon"/>
    <dgm:cxn modelId="{DB463F99-1901-4856-A929-34F3156E611F}" type="presParOf" srcId="{87C5C35F-DAEF-4ECB-899B-8FCC6C8897F7}" destId="{6D24D773-B9BB-4F60-A5E1-19B1E6A1770B}" srcOrd="2" destOrd="0" presId="urn:microsoft.com/office/officeart/2005/8/layout/pictureOrgChart+Icon"/>
    <dgm:cxn modelId="{3EBCC583-525D-40FB-B8FA-46B04D1B45D5}" type="presParOf" srcId="{87C5C35F-DAEF-4ECB-899B-8FCC6C8897F7}" destId="{7E3E8DB0-3165-4B0A-8736-80D89AECAB34}" srcOrd="3" destOrd="0" presId="urn:microsoft.com/office/officeart/2005/8/layout/pictureOrgChart+Icon"/>
    <dgm:cxn modelId="{66947C32-7800-4CE5-9C6F-02CFAD06F6A8}" type="presParOf" srcId="{7E3E8DB0-3165-4B0A-8736-80D89AECAB34}" destId="{9EC51B82-FB7A-4D97-9EB6-DDD249BA18DF}" srcOrd="0" destOrd="0" presId="urn:microsoft.com/office/officeart/2005/8/layout/pictureOrgChart+Icon"/>
    <dgm:cxn modelId="{2AB9D52A-8009-4133-9D94-8C18DB8D8A67}" type="presParOf" srcId="{9EC51B82-FB7A-4D97-9EB6-DDD249BA18DF}" destId="{7A0AD514-1109-4AC2-84B1-9B2F984B9834}" srcOrd="0" destOrd="0" presId="urn:microsoft.com/office/officeart/2005/8/layout/pictureOrgChart+Icon"/>
    <dgm:cxn modelId="{F1CEA9B5-E10E-4C0C-91BB-0407A1AD2507}" type="presParOf" srcId="{9EC51B82-FB7A-4D97-9EB6-DDD249BA18DF}" destId="{8E130290-43C5-47E9-B123-D22827A846DF}" srcOrd="1" destOrd="0" presId="urn:microsoft.com/office/officeart/2005/8/layout/pictureOrgChart+Icon"/>
    <dgm:cxn modelId="{6878B9EC-F3F8-47AD-B624-F64831575151}" type="presParOf" srcId="{9EC51B82-FB7A-4D97-9EB6-DDD249BA18DF}" destId="{7DF27C2B-1F79-4BA3-BA94-97B900AEAF32}" srcOrd="2" destOrd="0" presId="urn:microsoft.com/office/officeart/2005/8/layout/pictureOrgChart+Icon"/>
    <dgm:cxn modelId="{19D1C40C-E6CA-4AA2-9476-78F586BE7C92}" type="presParOf" srcId="{7E3E8DB0-3165-4B0A-8736-80D89AECAB34}" destId="{25110CD9-70F8-47B0-A06F-66A0420BFC80}" srcOrd="1" destOrd="0" presId="urn:microsoft.com/office/officeart/2005/8/layout/pictureOrgChart+Icon"/>
    <dgm:cxn modelId="{6D2E8421-4D2D-4857-A649-ACACDBE883F1}" type="presParOf" srcId="{7E3E8DB0-3165-4B0A-8736-80D89AECAB34}" destId="{EFC8CF4E-4063-473D-B20D-1D0AEA47FC03}" srcOrd="2" destOrd="0" presId="urn:microsoft.com/office/officeart/2005/8/layout/pictureOrgChart+Icon"/>
    <dgm:cxn modelId="{11524FB3-A84C-4026-8E6B-0312DBDD3A14}" type="presParOf" srcId="{87C5C35F-DAEF-4ECB-899B-8FCC6C8897F7}" destId="{E8CA7DC7-EA4D-4EF2-94E6-96EC6F6C9AC4}" srcOrd="4" destOrd="0" presId="urn:microsoft.com/office/officeart/2005/8/layout/pictureOrgChart+Icon"/>
    <dgm:cxn modelId="{32AA048E-CFDC-428D-8AE0-E877E751C91C}" type="presParOf" srcId="{87C5C35F-DAEF-4ECB-899B-8FCC6C8897F7}" destId="{BC8C2CCA-4EA1-46A1-9D40-9A5761FAF92D}" srcOrd="5" destOrd="0" presId="urn:microsoft.com/office/officeart/2005/8/layout/pictureOrgChart+Icon"/>
    <dgm:cxn modelId="{C710DF3B-B20A-4E20-B1FC-8F2AA209B6CB}" type="presParOf" srcId="{BC8C2CCA-4EA1-46A1-9D40-9A5761FAF92D}" destId="{CCB9BA8D-D011-4BFC-8F79-D0457FEB4302}" srcOrd="0" destOrd="0" presId="urn:microsoft.com/office/officeart/2005/8/layout/pictureOrgChart+Icon"/>
    <dgm:cxn modelId="{FD492E4A-EF5C-4F5A-955C-48760F4271DA}" type="presParOf" srcId="{CCB9BA8D-D011-4BFC-8F79-D0457FEB4302}" destId="{C8930CE3-0022-442E-9EED-4181C153498D}" srcOrd="0" destOrd="0" presId="urn:microsoft.com/office/officeart/2005/8/layout/pictureOrgChart+Icon"/>
    <dgm:cxn modelId="{2D0CF773-F5BC-4E30-86C3-20E788D69837}" type="presParOf" srcId="{CCB9BA8D-D011-4BFC-8F79-D0457FEB4302}" destId="{FFC6BD93-7690-4618-BFE6-ACF8760F2A74}" srcOrd="1" destOrd="0" presId="urn:microsoft.com/office/officeart/2005/8/layout/pictureOrgChart+Icon"/>
    <dgm:cxn modelId="{3BCD5B11-745E-435B-ACFD-42F84D2BFDFF}" type="presParOf" srcId="{CCB9BA8D-D011-4BFC-8F79-D0457FEB4302}" destId="{5EB4F029-244B-41D0-98A7-524BA6A3CDB3}" srcOrd="2" destOrd="0" presId="urn:microsoft.com/office/officeart/2005/8/layout/pictureOrgChart+Icon"/>
    <dgm:cxn modelId="{D0F543E0-E777-4C19-900B-67E4AC0FDADA}" type="presParOf" srcId="{BC8C2CCA-4EA1-46A1-9D40-9A5761FAF92D}" destId="{5F252DC1-1378-4653-AC9A-6405CDF33126}" srcOrd="1" destOrd="0" presId="urn:microsoft.com/office/officeart/2005/8/layout/pictureOrgChart+Icon"/>
    <dgm:cxn modelId="{35705E95-24F6-4359-A21F-0B707CFD5925}" type="presParOf" srcId="{BC8C2CCA-4EA1-46A1-9D40-9A5761FAF92D}" destId="{22B97504-5027-414B-87B1-CC1807930772}" srcOrd="2" destOrd="0" presId="urn:microsoft.com/office/officeart/2005/8/layout/pictureOrgChart+Icon"/>
    <dgm:cxn modelId="{4E601126-BC8B-4813-B8D9-90B4E93E5D09}" type="presParOf" srcId="{87C5C35F-DAEF-4ECB-899B-8FCC6C8897F7}" destId="{912CFE38-AFAA-4FEA-8449-1DF9C960A6B5}" srcOrd="6" destOrd="0" presId="urn:microsoft.com/office/officeart/2005/8/layout/pictureOrgChart+Icon"/>
    <dgm:cxn modelId="{D74091D7-4F38-4346-AEB6-FE96CF1792C6}" type="presParOf" srcId="{87C5C35F-DAEF-4ECB-899B-8FCC6C8897F7}" destId="{51B524CF-9BCF-4EFC-8217-55914ECD4DEB}" srcOrd="7" destOrd="0" presId="urn:microsoft.com/office/officeart/2005/8/layout/pictureOrgChart+Icon"/>
    <dgm:cxn modelId="{253F3F37-5509-4BB2-B7F7-A49B2EEA6A23}" type="presParOf" srcId="{51B524CF-9BCF-4EFC-8217-55914ECD4DEB}" destId="{66D0E452-6413-47B8-B279-A025210D5134}" srcOrd="0" destOrd="0" presId="urn:microsoft.com/office/officeart/2005/8/layout/pictureOrgChart+Icon"/>
    <dgm:cxn modelId="{5F9D15E2-BA0F-4B06-B995-0BCA3A1E5007}" type="presParOf" srcId="{66D0E452-6413-47B8-B279-A025210D5134}" destId="{203CC78C-7468-41F9-9087-F8B9D9FD77A8}" srcOrd="0" destOrd="0" presId="urn:microsoft.com/office/officeart/2005/8/layout/pictureOrgChart+Icon"/>
    <dgm:cxn modelId="{BAFA6E50-AC10-4D02-9607-3394C5987069}" type="presParOf" srcId="{66D0E452-6413-47B8-B279-A025210D5134}" destId="{7C3194D2-D620-422E-9105-CF84FA363396}" srcOrd="1" destOrd="0" presId="urn:microsoft.com/office/officeart/2005/8/layout/pictureOrgChart+Icon"/>
    <dgm:cxn modelId="{F4F2CDD9-3480-405E-A552-1D5F9E0CDFA3}" type="presParOf" srcId="{66D0E452-6413-47B8-B279-A025210D5134}" destId="{20B92161-A550-439E-93AB-636C5224D2F0}" srcOrd="2" destOrd="0" presId="urn:microsoft.com/office/officeart/2005/8/layout/pictureOrgChart+Icon"/>
    <dgm:cxn modelId="{B77128F2-8838-44DA-991F-EB6A2841330B}" type="presParOf" srcId="{51B524CF-9BCF-4EFC-8217-55914ECD4DEB}" destId="{B2729FB9-8058-4D00-BFF0-C548C09EECC8}" srcOrd="1" destOrd="0" presId="urn:microsoft.com/office/officeart/2005/8/layout/pictureOrgChart+Icon"/>
    <dgm:cxn modelId="{39A0FD80-66AA-48B2-8AE1-7CB813A98715}" type="presParOf" srcId="{51B524CF-9BCF-4EFC-8217-55914ECD4DEB}" destId="{89E1B861-60A2-45C1-93FC-9A67DE6BA56D}" srcOrd="2" destOrd="0" presId="urn:microsoft.com/office/officeart/2005/8/layout/pictureOrgChart+Icon"/>
    <dgm:cxn modelId="{09482377-8424-4A3F-9F93-E8E6D37B2B25}" type="presParOf" srcId="{245213A7-832A-4152-A0D2-733EEDF8974A}" destId="{2852B4FC-5E27-436F-8AE5-57CF3D8EB9D6}" srcOrd="2" destOrd="0" presId="urn:microsoft.com/office/officeart/2005/8/layout/pictureOrgChart+Icon"/>
    <dgm:cxn modelId="{86EF4E2F-1684-44BC-9C1B-811B1FC06EF3}" type="presParOf" srcId="{85F70A99-FE6B-494B-8452-D1708871A98D}" destId="{ECE806D1-FA05-460C-99E4-DEE42FC0AECB}" srcOrd="2" destOrd="0" presId="urn:microsoft.com/office/officeart/2005/8/layout/pictureOrgChart+Icon"/>
    <dgm:cxn modelId="{185CC8BF-7960-4E04-808C-567646B9C585}" type="presParOf" srcId="{85F70A99-FE6B-494B-8452-D1708871A98D}" destId="{56D0F8ED-6241-494B-AE56-219191A91435}" srcOrd="3" destOrd="0" presId="urn:microsoft.com/office/officeart/2005/8/layout/pictureOrgChart+Icon"/>
    <dgm:cxn modelId="{C7072F01-6881-4948-9F21-1C5ED7028714}" type="presParOf" srcId="{56D0F8ED-6241-494B-AE56-219191A91435}" destId="{C5EC8D6D-B73C-4F8C-A80F-ADAFE1C22C97}" srcOrd="0" destOrd="0" presId="urn:microsoft.com/office/officeart/2005/8/layout/pictureOrgChart+Icon"/>
    <dgm:cxn modelId="{953B07CC-5D87-4517-958B-0EFE089EDE62}" type="presParOf" srcId="{C5EC8D6D-B73C-4F8C-A80F-ADAFE1C22C97}" destId="{AFB19BAA-CEDD-448C-8DBD-B17C4BB9C30D}" srcOrd="0" destOrd="0" presId="urn:microsoft.com/office/officeart/2005/8/layout/pictureOrgChart+Icon"/>
    <dgm:cxn modelId="{7877BF1A-101D-4A0F-97EA-8D322EF00F26}" type="presParOf" srcId="{C5EC8D6D-B73C-4F8C-A80F-ADAFE1C22C97}" destId="{229CC195-9A1D-4AA0-BD60-B92ED48F2810}" srcOrd="1" destOrd="0" presId="urn:microsoft.com/office/officeart/2005/8/layout/pictureOrgChart+Icon"/>
    <dgm:cxn modelId="{F1C67CDE-7C6D-4E18-85E2-1CD7D10EC72F}" type="presParOf" srcId="{C5EC8D6D-B73C-4F8C-A80F-ADAFE1C22C97}" destId="{8DC560CC-FAA0-4E29-A415-2384BCBFC40A}" srcOrd="2" destOrd="0" presId="urn:microsoft.com/office/officeart/2005/8/layout/pictureOrgChart+Icon"/>
    <dgm:cxn modelId="{896ACF52-5845-49C8-9F50-F8BE41E6B87E}" type="presParOf" srcId="{56D0F8ED-6241-494B-AE56-219191A91435}" destId="{79CB0E44-C6DC-4AA3-B2A7-C4CE1DB60C82}" srcOrd="1" destOrd="0" presId="urn:microsoft.com/office/officeart/2005/8/layout/pictureOrgChart+Icon"/>
    <dgm:cxn modelId="{53B541F7-CDE3-478E-A14E-72AAF0AA2809}" type="presParOf" srcId="{79CB0E44-C6DC-4AA3-B2A7-C4CE1DB60C82}" destId="{7E77CDE8-0126-4802-AE15-5220A0883CE9}" srcOrd="0" destOrd="0" presId="urn:microsoft.com/office/officeart/2005/8/layout/pictureOrgChart+Icon"/>
    <dgm:cxn modelId="{16EF8E37-3687-4711-BB3C-FF4FC10AE32A}" type="presParOf" srcId="{79CB0E44-C6DC-4AA3-B2A7-C4CE1DB60C82}" destId="{92CBD958-E828-4183-9BF4-492A61A34BDA}" srcOrd="1" destOrd="0" presId="urn:microsoft.com/office/officeart/2005/8/layout/pictureOrgChart+Icon"/>
    <dgm:cxn modelId="{BBBB553B-0983-4D60-BF86-F9A92FC33238}" type="presParOf" srcId="{92CBD958-E828-4183-9BF4-492A61A34BDA}" destId="{42E8E328-9F89-4AA7-A2D9-C808BA3F97B9}" srcOrd="0" destOrd="0" presId="urn:microsoft.com/office/officeart/2005/8/layout/pictureOrgChart+Icon"/>
    <dgm:cxn modelId="{40BAC854-332D-4829-98C7-4A6DE16E9802}" type="presParOf" srcId="{42E8E328-9F89-4AA7-A2D9-C808BA3F97B9}" destId="{2DE56B9D-8B49-4301-90EF-6CA07535BD53}" srcOrd="0" destOrd="0" presId="urn:microsoft.com/office/officeart/2005/8/layout/pictureOrgChart+Icon"/>
    <dgm:cxn modelId="{03D95337-05BC-461A-8317-AF34AAA229A6}" type="presParOf" srcId="{42E8E328-9F89-4AA7-A2D9-C808BA3F97B9}" destId="{8B6F2E9A-EDF8-4B89-88C7-7F7837431D78}" srcOrd="1" destOrd="0" presId="urn:microsoft.com/office/officeart/2005/8/layout/pictureOrgChart+Icon"/>
    <dgm:cxn modelId="{32D7D266-6CA6-487A-899E-3C85B08D6FA0}" type="presParOf" srcId="{42E8E328-9F89-4AA7-A2D9-C808BA3F97B9}" destId="{C0898D89-8B64-41E3-B45A-4739D82581B0}" srcOrd="2" destOrd="0" presId="urn:microsoft.com/office/officeart/2005/8/layout/pictureOrgChart+Icon"/>
    <dgm:cxn modelId="{03525181-C99D-48AF-96BB-1EEDBEA4925A}" type="presParOf" srcId="{92CBD958-E828-4183-9BF4-492A61A34BDA}" destId="{7EBBDD54-8214-45A8-9921-8C3C7159E633}" srcOrd="1" destOrd="0" presId="urn:microsoft.com/office/officeart/2005/8/layout/pictureOrgChart+Icon"/>
    <dgm:cxn modelId="{F6A978A1-535C-417C-9F46-44E149196137}" type="presParOf" srcId="{92CBD958-E828-4183-9BF4-492A61A34BDA}" destId="{1E632301-218F-421E-B493-1F1ECC377AD0}" srcOrd="2" destOrd="0" presId="urn:microsoft.com/office/officeart/2005/8/layout/pictureOrgChart+Icon"/>
    <dgm:cxn modelId="{2DB71AF8-C9A3-450B-9DAE-4BE4553FEB2E}" type="presParOf" srcId="{79CB0E44-C6DC-4AA3-B2A7-C4CE1DB60C82}" destId="{401C9C8F-817F-4BA6-BE10-87F08E1D97D5}" srcOrd="2" destOrd="0" presId="urn:microsoft.com/office/officeart/2005/8/layout/pictureOrgChart+Icon"/>
    <dgm:cxn modelId="{F6D6EAF0-4F05-4FF2-BE61-2467342BA1FD}" type="presParOf" srcId="{79CB0E44-C6DC-4AA3-B2A7-C4CE1DB60C82}" destId="{440A3158-3CD0-4ADD-80E0-D17956A71A24}" srcOrd="3" destOrd="0" presId="urn:microsoft.com/office/officeart/2005/8/layout/pictureOrgChart+Icon"/>
    <dgm:cxn modelId="{2F33240C-7A5C-47D1-9B7A-B4F512414A3B}" type="presParOf" srcId="{440A3158-3CD0-4ADD-80E0-D17956A71A24}" destId="{58923600-B627-46F2-93EA-5FADB3072E45}" srcOrd="0" destOrd="0" presId="urn:microsoft.com/office/officeart/2005/8/layout/pictureOrgChart+Icon"/>
    <dgm:cxn modelId="{E1C32439-5D0C-4C41-9F1D-3B41E042212E}" type="presParOf" srcId="{58923600-B627-46F2-93EA-5FADB3072E45}" destId="{281E2F0D-CF57-4DA7-BAE6-E9E3B3C70680}" srcOrd="0" destOrd="0" presId="urn:microsoft.com/office/officeart/2005/8/layout/pictureOrgChart+Icon"/>
    <dgm:cxn modelId="{FCE858E3-C2B5-4D56-9C95-A9ADA31BCB9B}" type="presParOf" srcId="{58923600-B627-46F2-93EA-5FADB3072E45}" destId="{D4919B9A-AA72-4739-9A98-4A979E72FFB3}" srcOrd="1" destOrd="0" presId="urn:microsoft.com/office/officeart/2005/8/layout/pictureOrgChart+Icon"/>
    <dgm:cxn modelId="{545CFBCF-5203-4BD9-B9C8-693B011BAE72}" type="presParOf" srcId="{58923600-B627-46F2-93EA-5FADB3072E45}" destId="{331C5B4D-C969-4114-BC34-5C6DEC7D963E}" srcOrd="2" destOrd="0" presId="urn:microsoft.com/office/officeart/2005/8/layout/pictureOrgChart+Icon"/>
    <dgm:cxn modelId="{33E77337-2189-4584-BF8F-8B9D498CEC62}" type="presParOf" srcId="{440A3158-3CD0-4ADD-80E0-D17956A71A24}" destId="{EDC86FCB-90B0-4EE7-8F5D-B46E68C3D4B1}" srcOrd="1" destOrd="0" presId="urn:microsoft.com/office/officeart/2005/8/layout/pictureOrgChart+Icon"/>
    <dgm:cxn modelId="{42523739-A9BE-4772-90B7-8C0E28298E8B}" type="presParOf" srcId="{440A3158-3CD0-4ADD-80E0-D17956A71A24}" destId="{6848C3A1-60B1-458D-A82E-DAA592C5E16E}" srcOrd="2" destOrd="0" presId="urn:microsoft.com/office/officeart/2005/8/layout/pictureOrgChart+Icon"/>
    <dgm:cxn modelId="{D9AD1E37-14BC-41A8-AB01-5EDD97B67409}" type="presParOf" srcId="{79CB0E44-C6DC-4AA3-B2A7-C4CE1DB60C82}" destId="{D8E4F698-AFCD-4703-8E68-2E264BB85F80}" srcOrd="4" destOrd="0" presId="urn:microsoft.com/office/officeart/2005/8/layout/pictureOrgChart+Icon"/>
    <dgm:cxn modelId="{C1E33939-3179-4863-9552-181A9ED718F6}" type="presParOf" srcId="{79CB0E44-C6DC-4AA3-B2A7-C4CE1DB60C82}" destId="{FC6C74F9-20F4-4A78-A5F8-7F868884C741}" srcOrd="5" destOrd="0" presId="urn:microsoft.com/office/officeart/2005/8/layout/pictureOrgChart+Icon"/>
    <dgm:cxn modelId="{CDFC8FEF-D9CF-4389-8A25-47E0D8E7E699}" type="presParOf" srcId="{FC6C74F9-20F4-4A78-A5F8-7F868884C741}" destId="{53942FDC-77E7-46D4-AA15-23ABED3F8F6C}" srcOrd="0" destOrd="0" presId="urn:microsoft.com/office/officeart/2005/8/layout/pictureOrgChart+Icon"/>
    <dgm:cxn modelId="{4DADC632-F01D-43AA-A23D-6EF5D52E883E}" type="presParOf" srcId="{53942FDC-77E7-46D4-AA15-23ABED3F8F6C}" destId="{5A3CA5CA-21A9-40C4-9B64-37B66FA96A68}" srcOrd="0" destOrd="0" presId="urn:microsoft.com/office/officeart/2005/8/layout/pictureOrgChart+Icon"/>
    <dgm:cxn modelId="{901B6D2D-6DE6-47AA-B4EE-7D53013CF280}" type="presParOf" srcId="{53942FDC-77E7-46D4-AA15-23ABED3F8F6C}" destId="{C1DABF9F-23D5-4B15-B7CC-6135FEB3823B}" srcOrd="1" destOrd="0" presId="urn:microsoft.com/office/officeart/2005/8/layout/pictureOrgChart+Icon"/>
    <dgm:cxn modelId="{9866A1C8-52EA-46A8-8988-B51E8EDE5FB7}" type="presParOf" srcId="{53942FDC-77E7-46D4-AA15-23ABED3F8F6C}" destId="{98C204F3-9156-45A3-B9E5-154C422D8891}" srcOrd="2" destOrd="0" presId="urn:microsoft.com/office/officeart/2005/8/layout/pictureOrgChart+Icon"/>
    <dgm:cxn modelId="{307945A1-3D4C-45EE-9147-AD11297A6127}" type="presParOf" srcId="{FC6C74F9-20F4-4A78-A5F8-7F868884C741}" destId="{AEBB8AEA-D85C-4171-8B58-43009000D0BD}" srcOrd="1" destOrd="0" presId="urn:microsoft.com/office/officeart/2005/8/layout/pictureOrgChart+Icon"/>
    <dgm:cxn modelId="{4F6AD26F-3103-42A7-94A5-79C7E1D16261}" type="presParOf" srcId="{FC6C74F9-20F4-4A78-A5F8-7F868884C741}" destId="{CD780FA1-13F7-4F64-B6A0-CC362A560425}" srcOrd="2" destOrd="0" presId="urn:microsoft.com/office/officeart/2005/8/layout/pictureOrgChart+Icon"/>
    <dgm:cxn modelId="{E28636AF-93DE-4EF3-BA53-8031B635E1BE}" type="presParOf" srcId="{79CB0E44-C6DC-4AA3-B2A7-C4CE1DB60C82}" destId="{EA3C471F-01CA-453E-AEF0-DEE5D751E85B}" srcOrd="6" destOrd="0" presId="urn:microsoft.com/office/officeart/2005/8/layout/pictureOrgChart+Icon"/>
    <dgm:cxn modelId="{9FA1A89D-BC13-4F6E-9018-D89F7EC93C2D}" type="presParOf" srcId="{79CB0E44-C6DC-4AA3-B2A7-C4CE1DB60C82}" destId="{849E1E33-156C-41A9-A8E7-9DBC95FF0A4F}" srcOrd="7" destOrd="0" presId="urn:microsoft.com/office/officeart/2005/8/layout/pictureOrgChart+Icon"/>
    <dgm:cxn modelId="{85763C6E-4088-43D5-9D5F-E25439A82861}" type="presParOf" srcId="{849E1E33-156C-41A9-A8E7-9DBC95FF0A4F}" destId="{65686DAB-C89E-468A-9685-A116F1949945}" srcOrd="0" destOrd="0" presId="urn:microsoft.com/office/officeart/2005/8/layout/pictureOrgChart+Icon"/>
    <dgm:cxn modelId="{204C953B-E5F1-4A2D-94E8-39E9EFD58C66}" type="presParOf" srcId="{65686DAB-C89E-468A-9685-A116F1949945}" destId="{1D6165BF-C6F2-4BD5-A8D1-1A8670A37289}" srcOrd="0" destOrd="0" presId="urn:microsoft.com/office/officeart/2005/8/layout/pictureOrgChart+Icon"/>
    <dgm:cxn modelId="{78301E28-D792-4F3D-A239-3E2B4A79F7C4}" type="presParOf" srcId="{65686DAB-C89E-468A-9685-A116F1949945}" destId="{F4B99B9F-7D80-48AB-865F-0E8D9B319A9C}" srcOrd="1" destOrd="0" presId="urn:microsoft.com/office/officeart/2005/8/layout/pictureOrgChart+Icon"/>
    <dgm:cxn modelId="{B4917AF6-C5F5-4AF2-AC41-5EDD69D96767}" type="presParOf" srcId="{65686DAB-C89E-468A-9685-A116F1949945}" destId="{5FC892DC-F387-4218-B5D3-71887D4CAEDF}" srcOrd="2" destOrd="0" presId="urn:microsoft.com/office/officeart/2005/8/layout/pictureOrgChart+Icon"/>
    <dgm:cxn modelId="{828D0504-F5D1-4C69-9D35-9D471A304EC5}" type="presParOf" srcId="{849E1E33-156C-41A9-A8E7-9DBC95FF0A4F}" destId="{85E262F7-6736-4A9F-9397-1EC17ECC227F}" srcOrd="1" destOrd="0" presId="urn:microsoft.com/office/officeart/2005/8/layout/pictureOrgChart+Icon"/>
    <dgm:cxn modelId="{A2303116-AC39-4717-915D-FCC1291D15CD}" type="presParOf" srcId="{849E1E33-156C-41A9-A8E7-9DBC95FF0A4F}" destId="{F78C43D5-0B27-4B62-8D5B-F43D16B5A137}" srcOrd="2" destOrd="0" presId="urn:microsoft.com/office/officeart/2005/8/layout/pictureOrgChart+Icon"/>
    <dgm:cxn modelId="{03210734-D65A-4952-BBE8-73FE2CAA2D09}" type="presParOf" srcId="{56D0F8ED-6241-494B-AE56-219191A91435}" destId="{546778CA-E0E8-44CE-8B13-9F3CF7C075EF}" srcOrd="2" destOrd="0" presId="urn:microsoft.com/office/officeart/2005/8/layout/pictureOrgChart+Icon"/>
    <dgm:cxn modelId="{FC088B14-36FC-4371-8DBA-B39DCE17BC13}" type="presParOf" srcId="{85F70A99-FE6B-494B-8452-D1708871A98D}" destId="{A52A2D92-9830-44B4-9199-7C684F50FD42}" srcOrd="4" destOrd="0" presId="urn:microsoft.com/office/officeart/2005/8/layout/pictureOrgChart+Icon"/>
    <dgm:cxn modelId="{9409A7EC-B8C9-4744-9B9F-CA881247194B}" type="presParOf" srcId="{85F70A99-FE6B-494B-8452-D1708871A98D}" destId="{32554CA6-DE81-468C-A00E-0BB88A3F6ACD}" srcOrd="5" destOrd="0" presId="urn:microsoft.com/office/officeart/2005/8/layout/pictureOrgChart+Icon"/>
    <dgm:cxn modelId="{C6038F24-90ED-4E26-8237-A5ECB3045B00}" type="presParOf" srcId="{32554CA6-DE81-468C-A00E-0BB88A3F6ACD}" destId="{2E179047-E3C5-4B49-AA7E-7E6859F10D37}" srcOrd="0" destOrd="0" presId="urn:microsoft.com/office/officeart/2005/8/layout/pictureOrgChart+Icon"/>
    <dgm:cxn modelId="{D9178594-FDF3-4632-8806-C29B8D635E41}" type="presParOf" srcId="{2E179047-E3C5-4B49-AA7E-7E6859F10D37}" destId="{29E88707-B702-4069-A7CC-F90046F77174}" srcOrd="0" destOrd="0" presId="urn:microsoft.com/office/officeart/2005/8/layout/pictureOrgChart+Icon"/>
    <dgm:cxn modelId="{0EED9BEF-8E5A-4559-8AF3-795F0E104F36}" type="presParOf" srcId="{2E179047-E3C5-4B49-AA7E-7E6859F10D37}" destId="{2D1920FA-FB14-493F-BC82-0BDD483A737E}" srcOrd="1" destOrd="0" presId="urn:microsoft.com/office/officeart/2005/8/layout/pictureOrgChart+Icon"/>
    <dgm:cxn modelId="{D6969A02-808F-4C62-8877-578CE5881492}" type="presParOf" srcId="{2E179047-E3C5-4B49-AA7E-7E6859F10D37}" destId="{8E4A8F59-E81C-4C05-8896-7E9260B51ACD}" srcOrd="2" destOrd="0" presId="urn:microsoft.com/office/officeart/2005/8/layout/pictureOrgChart+Icon"/>
    <dgm:cxn modelId="{91E13459-76A0-4ADB-B106-1CDA0052FB87}" type="presParOf" srcId="{32554CA6-DE81-468C-A00E-0BB88A3F6ACD}" destId="{226C311B-596D-49C8-8EED-B78FB6A135C0}" srcOrd="1" destOrd="0" presId="urn:microsoft.com/office/officeart/2005/8/layout/pictureOrgChart+Icon"/>
    <dgm:cxn modelId="{89F50292-C9C5-43B6-A33B-C5CF366636F5}" type="presParOf" srcId="{226C311B-596D-49C8-8EED-B78FB6A135C0}" destId="{4C4F927E-F526-4862-8C83-4222DB9D4343}" srcOrd="0" destOrd="0" presId="urn:microsoft.com/office/officeart/2005/8/layout/pictureOrgChart+Icon"/>
    <dgm:cxn modelId="{57503F24-C01E-495F-B4F1-4C509B09E810}" type="presParOf" srcId="{226C311B-596D-49C8-8EED-B78FB6A135C0}" destId="{1BFCBB40-326E-462B-883F-84DA945D93AA}" srcOrd="1" destOrd="0" presId="urn:microsoft.com/office/officeart/2005/8/layout/pictureOrgChart+Icon"/>
    <dgm:cxn modelId="{A4C582FA-BF34-4C97-9707-1F8E9F139613}" type="presParOf" srcId="{1BFCBB40-326E-462B-883F-84DA945D93AA}" destId="{4FBA0B85-899A-46EE-9C4D-DB9F5E50C6B6}" srcOrd="0" destOrd="0" presId="urn:microsoft.com/office/officeart/2005/8/layout/pictureOrgChart+Icon"/>
    <dgm:cxn modelId="{330107E9-570C-419F-87DA-A0205B74D55F}" type="presParOf" srcId="{4FBA0B85-899A-46EE-9C4D-DB9F5E50C6B6}" destId="{5289FD94-04AE-43A7-912C-6B37C7611430}" srcOrd="0" destOrd="0" presId="urn:microsoft.com/office/officeart/2005/8/layout/pictureOrgChart+Icon"/>
    <dgm:cxn modelId="{464DB9C3-4E6B-4710-933B-46376034E36D}" type="presParOf" srcId="{4FBA0B85-899A-46EE-9C4D-DB9F5E50C6B6}" destId="{1106F9B4-B72A-4FEA-A70F-2A9312616EA6}" srcOrd="1" destOrd="0" presId="urn:microsoft.com/office/officeart/2005/8/layout/pictureOrgChart+Icon"/>
    <dgm:cxn modelId="{654BEA72-78A5-44AB-A153-A7777E26E188}" type="presParOf" srcId="{4FBA0B85-899A-46EE-9C4D-DB9F5E50C6B6}" destId="{FCE9E69F-09D2-4269-BCAE-F5618DB17BBA}" srcOrd="2" destOrd="0" presId="urn:microsoft.com/office/officeart/2005/8/layout/pictureOrgChart+Icon"/>
    <dgm:cxn modelId="{1DC4E8F2-4E03-4F12-A943-8200F9B205CB}" type="presParOf" srcId="{1BFCBB40-326E-462B-883F-84DA945D93AA}" destId="{E7302352-9E7A-45F2-A868-DC24AED338BC}" srcOrd="1" destOrd="0" presId="urn:microsoft.com/office/officeart/2005/8/layout/pictureOrgChart+Icon"/>
    <dgm:cxn modelId="{03B5C9E2-5022-4CFE-AB9C-AA1E46DCF602}" type="presParOf" srcId="{1BFCBB40-326E-462B-883F-84DA945D93AA}" destId="{77EC13E0-5DCB-4FD8-BB29-FB1C6D2D4661}" srcOrd="2" destOrd="0" presId="urn:microsoft.com/office/officeart/2005/8/layout/pictureOrgChart+Icon"/>
    <dgm:cxn modelId="{49C3BC20-4E7D-4396-B0EC-AE71730E9E38}" type="presParOf" srcId="{226C311B-596D-49C8-8EED-B78FB6A135C0}" destId="{2A5E0A2D-2AD7-4D6B-AAF5-29ABE0B9E57D}" srcOrd="2" destOrd="0" presId="urn:microsoft.com/office/officeart/2005/8/layout/pictureOrgChart+Icon"/>
    <dgm:cxn modelId="{4C1FCF3E-CD8A-43DC-9083-EF9E1FE45945}" type="presParOf" srcId="{226C311B-596D-49C8-8EED-B78FB6A135C0}" destId="{41F18B46-3EBC-4F2B-A811-4EFAF94544D4}" srcOrd="3" destOrd="0" presId="urn:microsoft.com/office/officeart/2005/8/layout/pictureOrgChart+Icon"/>
    <dgm:cxn modelId="{708E7675-7C70-40AD-A4C6-C1419EC40A03}" type="presParOf" srcId="{41F18B46-3EBC-4F2B-A811-4EFAF94544D4}" destId="{0AA1E106-0CF1-48F9-B909-5C1DF2A4382C}" srcOrd="0" destOrd="0" presId="urn:microsoft.com/office/officeart/2005/8/layout/pictureOrgChart+Icon"/>
    <dgm:cxn modelId="{F56CADFC-E82B-493F-95EC-150244EF2F4D}" type="presParOf" srcId="{0AA1E106-0CF1-48F9-B909-5C1DF2A4382C}" destId="{F7F1F810-6123-4187-998F-3E40A6015C62}" srcOrd="0" destOrd="0" presId="urn:microsoft.com/office/officeart/2005/8/layout/pictureOrgChart+Icon"/>
    <dgm:cxn modelId="{99A420A5-FA99-4D34-9F30-43F3DE9EA706}" type="presParOf" srcId="{0AA1E106-0CF1-48F9-B909-5C1DF2A4382C}" destId="{44844FEC-4513-4ECD-8E53-85F64789A61F}" srcOrd="1" destOrd="0" presId="urn:microsoft.com/office/officeart/2005/8/layout/pictureOrgChart+Icon"/>
    <dgm:cxn modelId="{1309D1C6-C114-44E0-B61F-C9A5B0CDB35F}" type="presParOf" srcId="{0AA1E106-0CF1-48F9-B909-5C1DF2A4382C}" destId="{1684DD0E-593E-4535-8F58-F72E6B2516D9}" srcOrd="2" destOrd="0" presId="urn:microsoft.com/office/officeart/2005/8/layout/pictureOrgChart+Icon"/>
    <dgm:cxn modelId="{13D963D2-8704-4B9D-B551-EE3FC1F06104}" type="presParOf" srcId="{41F18B46-3EBC-4F2B-A811-4EFAF94544D4}" destId="{5AA0871F-2B20-445E-B5BC-5885064E108B}" srcOrd="1" destOrd="0" presId="urn:microsoft.com/office/officeart/2005/8/layout/pictureOrgChart+Icon"/>
    <dgm:cxn modelId="{FBAFAA29-42AC-46AD-A1C6-26C58CB4B464}" type="presParOf" srcId="{41F18B46-3EBC-4F2B-A811-4EFAF94544D4}" destId="{A3A0A867-2215-42A8-BE8C-251EAF8B2DCB}" srcOrd="2" destOrd="0" presId="urn:microsoft.com/office/officeart/2005/8/layout/pictureOrgChart+Icon"/>
    <dgm:cxn modelId="{9876BBFD-484A-4039-B87A-E35561B3A32C}" type="presParOf" srcId="{226C311B-596D-49C8-8EED-B78FB6A135C0}" destId="{00A5E189-4AC4-44E2-A985-AC15FC843FFD}" srcOrd="4" destOrd="0" presId="urn:microsoft.com/office/officeart/2005/8/layout/pictureOrgChart+Icon"/>
    <dgm:cxn modelId="{87DE1262-6A04-41F0-AFF6-A4FD6F81DB10}" type="presParOf" srcId="{226C311B-596D-49C8-8EED-B78FB6A135C0}" destId="{FF5BE075-7E40-4448-9548-A9BED3799EAF}" srcOrd="5" destOrd="0" presId="urn:microsoft.com/office/officeart/2005/8/layout/pictureOrgChart+Icon"/>
    <dgm:cxn modelId="{58500C27-3630-45BA-8E62-B4CDCEC24385}" type="presParOf" srcId="{FF5BE075-7E40-4448-9548-A9BED3799EAF}" destId="{4C6577FB-C7F7-4A00-BC9F-8CCAA48CDB46}" srcOrd="0" destOrd="0" presId="urn:microsoft.com/office/officeart/2005/8/layout/pictureOrgChart+Icon"/>
    <dgm:cxn modelId="{5462FD31-D3E2-400E-B833-6D16D2E6EFF4}" type="presParOf" srcId="{4C6577FB-C7F7-4A00-BC9F-8CCAA48CDB46}" destId="{319CAB7C-19C1-48B9-88D1-948A8064D534}" srcOrd="0" destOrd="0" presId="urn:microsoft.com/office/officeart/2005/8/layout/pictureOrgChart+Icon"/>
    <dgm:cxn modelId="{0279CA7D-C83F-44EF-B220-B97CDBCB7D88}" type="presParOf" srcId="{4C6577FB-C7F7-4A00-BC9F-8CCAA48CDB46}" destId="{44C5850F-6B25-46CF-A1C4-025BD3D20666}" srcOrd="1" destOrd="0" presId="urn:microsoft.com/office/officeart/2005/8/layout/pictureOrgChart+Icon"/>
    <dgm:cxn modelId="{A73D6C0E-D9A2-40BC-B8F3-0F0F387C893D}" type="presParOf" srcId="{4C6577FB-C7F7-4A00-BC9F-8CCAA48CDB46}" destId="{963986FD-90AE-4314-9E1D-4414F300C1F8}" srcOrd="2" destOrd="0" presId="urn:microsoft.com/office/officeart/2005/8/layout/pictureOrgChart+Icon"/>
    <dgm:cxn modelId="{6599CC76-24D2-4D9F-A131-B3EC2EACA996}" type="presParOf" srcId="{FF5BE075-7E40-4448-9548-A9BED3799EAF}" destId="{D0C2FB6F-9F98-415D-9583-FD002ACFF8A2}" srcOrd="1" destOrd="0" presId="urn:microsoft.com/office/officeart/2005/8/layout/pictureOrgChart+Icon"/>
    <dgm:cxn modelId="{631014CC-293B-4E68-B8DD-089615B3D5B3}" type="presParOf" srcId="{FF5BE075-7E40-4448-9548-A9BED3799EAF}" destId="{62F89931-D7E0-421D-AD58-332F081568C2}" srcOrd="2" destOrd="0" presId="urn:microsoft.com/office/officeart/2005/8/layout/pictureOrgChart+Icon"/>
    <dgm:cxn modelId="{0F17B8C9-BA7B-4825-834A-D27191600D98}" type="presParOf" srcId="{226C311B-596D-49C8-8EED-B78FB6A135C0}" destId="{79F7A6BA-B219-4F97-A6A7-4E58A973C83D}" srcOrd="6" destOrd="0" presId="urn:microsoft.com/office/officeart/2005/8/layout/pictureOrgChart+Icon"/>
    <dgm:cxn modelId="{7C60BE2C-6293-46EB-ACA4-B566C756E625}" type="presParOf" srcId="{226C311B-596D-49C8-8EED-B78FB6A135C0}" destId="{5378F88D-E08D-4958-AB09-7C1B65D7F011}" srcOrd="7" destOrd="0" presId="urn:microsoft.com/office/officeart/2005/8/layout/pictureOrgChart+Icon"/>
    <dgm:cxn modelId="{18635711-9E97-463E-902D-7F3B137D923C}" type="presParOf" srcId="{5378F88D-E08D-4958-AB09-7C1B65D7F011}" destId="{614A190C-75EF-4ADA-8F6A-CA8D8BB1A788}" srcOrd="0" destOrd="0" presId="urn:microsoft.com/office/officeart/2005/8/layout/pictureOrgChart+Icon"/>
    <dgm:cxn modelId="{CB1296BA-8E31-41D5-8494-3863A919162C}" type="presParOf" srcId="{614A190C-75EF-4ADA-8F6A-CA8D8BB1A788}" destId="{236E7C9D-F1DB-4EFE-99AB-787102102287}" srcOrd="0" destOrd="0" presId="urn:microsoft.com/office/officeart/2005/8/layout/pictureOrgChart+Icon"/>
    <dgm:cxn modelId="{D5D91E51-F97E-491A-9DD0-7E60CFE87F5F}" type="presParOf" srcId="{614A190C-75EF-4ADA-8F6A-CA8D8BB1A788}" destId="{340AF658-54AB-48AE-966D-43A0F438ADDE}" srcOrd="1" destOrd="0" presId="urn:microsoft.com/office/officeart/2005/8/layout/pictureOrgChart+Icon"/>
    <dgm:cxn modelId="{6F15C821-B916-4374-B3CB-95FDF70F91D3}" type="presParOf" srcId="{614A190C-75EF-4ADA-8F6A-CA8D8BB1A788}" destId="{AA06DF7B-9349-4EF7-9308-C518628EE0EC}" srcOrd="2" destOrd="0" presId="urn:microsoft.com/office/officeart/2005/8/layout/pictureOrgChart+Icon"/>
    <dgm:cxn modelId="{960EEA12-E572-484B-A295-D1735FB256BF}" type="presParOf" srcId="{5378F88D-E08D-4958-AB09-7C1B65D7F011}" destId="{45C2FD00-F0E6-4F2B-B6C9-A93CF3017FBB}" srcOrd="1" destOrd="0" presId="urn:microsoft.com/office/officeart/2005/8/layout/pictureOrgChart+Icon"/>
    <dgm:cxn modelId="{7B574A5A-E1BA-4DD2-AD50-865D88B5F7B0}" type="presParOf" srcId="{5378F88D-E08D-4958-AB09-7C1B65D7F011}" destId="{2394E40E-3D9E-423B-A4D0-196DB78A1625}" srcOrd="2" destOrd="0" presId="urn:microsoft.com/office/officeart/2005/8/layout/pictureOrgChart+Icon"/>
    <dgm:cxn modelId="{7770F58F-0479-426F-84E7-C088F0866383}" type="presParOf" srcId="{32554CA6-DE81-468C-A00E-0BB88A3F6ACD}" destId="{C9DCADC3-D7C6-433E-980F-9279662048D3}" srcOrd="2" destOrd="0" presId="urn:microsoft.com/office/officeart/2005/8/layout/pictureOrgChart+Icon"/>
    <dgm:cxn modelId="{695CD25F-0234-4D99-A644-6D5C4F066898}" type="presParOf" srcId="{1DA4A59F-36A5-4EC2-B192-BD00A2B44F10}" destId="{35DE9C16-AA25-4BC5-9CBC-5DE0A7878605}" srcOrd="2" destOrd="0" presId="urn:microsoft.com/office/officeart/2005/8/layout/pictureOrgChart+Icon"/>
    <dgm:cxn modelId="{07E0AED5-DD5F-41F5-B7FD-DE60A978D842}" type="presParOf" srcId="{35DE9C16-AA25-4BC5-9CBC-5DE0A7878605}" destId="{88B1A260-0559-4B84-95FC-75CA3D4BC241}" srcOrd="0" destOrd="0" presId="urn:microsoft.com/office/officeart/2005/8/layout/pictureOrgChart+Icon"/>
    <dgm:cxn modelId="{2F6E18C3-6744-4517-9B89-741A60F88D8D}" type="presParOf" srcId="{35DE9C16-AA25-4BC5-9CBC-5DE0A7878605}" destId="{63CAA51B-60CB-40C0-BF88-70E02274AF42}" srcOrd="1" destOrd="0" presId="urn:microsoft.com/office/officeart/2005/8/layout/pictureOrgChart+Icon"/>
    <dgm:cxn modelId="{A60B3810-517F-42CE-88B1-887E92862FD0}" type="presParOf" srcId="{63CAA51B-60CB-40C0-BF88-70E02274AF42}" destId="{045510EF-E759-45F2-817C-34E395FDC620}" srcOrd="0" destOrd="0" presId="urn:microsoft.com/office/officeart/2005/8/layout/pictureOrgChart+Icon"/>
    <dgm:cxn modelId="{C07E05C1-36D7-402D-BDFF-167E851AC5C0}" type="presParOf" srcId="{045510EF-E759-45F2-817C-34E395FDC620}" destId="{ED55C541-5ACD-4722-863D-24C65CAA3AFA}" srcOrd="0" destOrd="0" presId="urn:microsoft.com/office/officeart/2005/8/layout/pictureOrgChart+Icon"/>
    <dgm:cxn modelId="{1E0AB035-984D-4E1B-BB9E-1724FB7F1AA6}" type="presParOf" srcId="{045510EF-E759-45F2-817C-34E395FDC620}" destId="{E989E263-7DFE-4A3E-A07C-8976CD940EDF}" srcOrd="1" destOrd="0" presId="urn:microsoft.com/office/officeart/2005/8/layout/pictureOrgChart+Icon"/>
    <dgm:cxn modelId="{3B947396-9C29-4788-A40B-14F666F3B6A5}" type="presParOf" srcId="{045510EF-E759-45F2-817C-34E395FDC620}" destId="{605AE6E3-1FCE-427D-9762-94EE42F3684B}" srcOrd="2" destOrd="0" presId="urn:microsoft.com/office/officeart/2005/8/layout/pictureOrgChart+Icon"/>
    <dgm:cxn modelId="{60041A96-3267-4507-A234-0FDF85E21711}" type="presParOf" srcId="{63CAA51B-60CB-40C0-BF88-70E02274AF42}" destId="{61A08A93-F544-4F93-B64D-DDC3951B2086}" srcOrd="1" destOrd="0" presId="urn:microsoft.com/office/officeart/2005/8/layout/pictureOrgChart+Icon"/>
    <dgm:cxn modelId="{EAB28287-65B9-4F1A-86FF-B8F05D0368A6}" type="presParOf" srcId="{63CAA51B-60CB-40C0-BF88-70E02274AF42}" destId="{2F0628C3-C626-43F3-82F4-464F1EEDED92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1A260-0559-4B84-95FC-75CA3D4BC241}">
      <dsp:nvSpPr>
        <dsp:cNvPr id="0" name=""/>
        <dsp:cNvSpPr/>
      </dsp:nvSpPr>
      <dsp:spPr>
        <a:xfrm>
          <a:off x="3323399" y="699327"/>
          <a:ext cx="146431" cy="641507"/>
        </a:xfrm>
        <a:custGeom>
          <a:avLst/>
          <a:gdLst/>
          <a:ahLst/>
          <a:cxnLst/>
          <a:rect l="0" t="0" r="0" b="0"/>
          <a:pathLst>
            <a:path>
              <a:moveTo>
                <a:pt x="146431" y="0"/>
              </a:moveTo>
              <a:lnTo>
                <a:pt x="146431" y="641507"/>
              </a:lnTo>
              <a:lnTo>
                <a:pt x="0" y="6415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7A6BA-B219-4F97-A6A7-4E58A973C83D}">
      <dsp:nvSpPr>
        <dsp:cNvPr id="0" name=""/>
        <dsp:cNvSpPr/>
      </dsp:nvSpPr>
      <dsp:spPr>
        <a:xfrm>
          <a:off x="4599441" y="2679635"/>
          <a:ext cx="209187" cy="3611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1968"/>
              </a:lnTo>
              <a:lnTo>
                <a:pt x="209187" y="36119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5E189-4AC4-44E2-A985-AC15FC843FFD}">
      <dsp:nvSpPr>
        <dsp:cNvPr id="0" name=""/>
        <dsp:cNvSpPr/>
      </dsp:nvSpPr>
      <dsp:spPr>
        <a:xfrm>
          <a:off x="4599441" y="2679635"/>
          <a:ext cx="209187" cy="2621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1815"/>
              </a:lnTo>
              <a:lnTo>
                <a:pt x="209187" y="26218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E0A2D-2AD7-4D6B-AAF5-29ABE0B9E57D}">
      <dsp:nvSpPr>
        <dsp:cNvPr id="0" name=""/>
        <dsp:cNvSpPr/>
      </dsp:nvSpPr>
      <dsp:spPr>
        <a:xfrm>
          <a:off x="4599441" y="2679635"/>
          <a:ext cx="209187" cy="1631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1661"/>
              </a:lnTo>
              <a:lnTo>
                <a:pt x="209187" y="16316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4F927E-F526-4862-8C83-4222DB9D4343}">
      <dsp:nvSpPr>
        <dsp:cNvPr id="0" name=""/>
        <dsp:cNvSpPr/>
      </dsp:nvSpPr>
      <dsp:spPr>
        <a:xfrm>
          <a:off x="4599441" y="2679635"/>
          <a:ext cx="209187" cy="641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1507"/>
              </a:lnTo>
              <a:lnTo>
                <a:pt x="209187" y="6415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2A2D92-9830-44B4-9199-7C684F50FD42}">
      <dsp:nvSpPr>
        <dsp:cNvPr id="0" name=""/>
        <dsp:cNvSpPr/>
      </dsp:nvSpPr>
      <dsp:spPr>
        <a:xfrm>
          <a:off x="3469830" y="699327"/>
          <a:ext cx="1687444" cy="1283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6584"/>
              </a:lnTo>
              <a:lnTo>
                <a:pt x="1687444" y="1136584"/>
              </a:lnTo>
              <a:lnTo>
                <a:pt x="1687444" y="12830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C471F-01CA-453E-AEF0-DEE5D751E85B}">
      <dsp:nvSpPr>
        <dsp:cNvPr id="0" name=""/>
        <dsp:cNvSpPr/>
      </dsp:nvSpPr>
      <dsp:spPr>
        <a:xfrm>
          <a:off x="2911997" y="2679635"/>
          <a:ext cx="209187" cy="3611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1968"/>
              </a:lnTo>
              <a:lnTo>
                <a:pt x="209187" y="36119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E4F698-AFCD-4703-8E68-2E264BB85F80}">
      <dsp:nvSpPr>
        <dsp:cNvPr id="0" name=""/>
        <dsp:cNvSpPr/>
      </dsp:nvSpPr>
      <dsp:spPr>
        <a:xfrm>
          <a:off x="2911997" y="2679635"/>
          <a:ext cx="209187" cy="2621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1815"/>
              </a:lnTo>
              <a:lnTo>
                <a:pt x="209187" y="26218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C9C8F-817F-4BA6-BE10-87F08E1D97D5}">
      <dsp:nvSpPr>
        <dsp:cNvPr id="0" name=""/>
        <dsp:cNvSpPr/>
      </dsp:nvSpPr>
      <dsp:spPr>
        <a:xfrm>
          <a:off x="2911997" y="2679635"/>
          <a:ext cx="209187" cy="1631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1661"/>
              </a:lnTo>
              <a:lnTo>
                <a:pt x="209187" y="16316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7CDE8-0126-4802-AE15-5220A0883CE9}">
      <dsp:nvSpPr>
        <dsp:cNvPr id="0" name=""/>
        <dsp:cNvSpPr/>
      </dsp:nvSpPr>
      <dsp:spPr>
        <a:xfrm>
          <a:off x="2911997" y="2679635"/>
          <a:ext cx="209187" cy="641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1507"/>
              </a:lnTo>
              <a:lnTo>
                <a:pt x="209187" y="6415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806D1-FA05-460C-99E4-DEE42FC0AECB}">
      <dsp:nvSpPr>
        <dsp:cNvPr id="0" name=""/>
        <dsp:cNvSpPr/>
      </dsp:nvSpPr>
      <dsp:spPr>
        <a:xfrm>
          <a:off x="3424110" y="699327"/>
          <a:ext cx="91440" cy="12830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830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2CFE38-AFAA-4FEA-8449-1DF9C960A6B5}">
      <dsp:nvSpPr>
        <dsp:cNvPr id="0" name=""/>
        <dsp:cNvSpPr/>
      </dsp:nvSpPr>
      <dsp:spPr>
        <a:xfrm>
          <a:off x="1224552" y="2679635"/>
          <a:ext cx="209187" cy="3611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1968"/>
              </a:lnTo>
              <a:lnTo>
                <a:pt x="209187" y="36119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A7DC7-EA4D-4EF2-94E6-96EC6F6C9AC4}">
      <dsp:nvSpPr>
        <dsp:cNvPr id="0" name=""/>
        <dsp:cNvSpPr/>
      </dsp:nvSpPr>
      <dsp:spPr>
        <a:xfrm>
          <a:off x="1224552" y="2679635"/>
          <a:ext cx="209187" cy="2621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1815"/>
              </a:lnTo>
              <a:lnTo>
                <a:pt x="209187" y="26218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4D773-B9BB-4F60-A5E1-19B1E6A1770B}">
      <dsp:nvSpPr>
        <dsp:cNvPr id="0" name=""/>
        <dsp:cNvSpPr/>
      </dsp:nvSpPr>
      <dsp:spPr>
        <a:xfrm>
          <a:off x="1224552" y="2679635"/>
          <a:ext cx="209187" cy="1631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1661"/>
              </a:lnTo>
              <a:lnTo>
                <a:pt x="209187" y="16316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2135A-AC12-43D0-9814-5FA7F2A2934F}">
      <dsp:nvSpPr>
        <dsp:cNvPr id="0" name=""/>
        <dsp:cNvSpPr/>
      </dsp:nvSpPr>
      <dsp:spPr>
        <a:xfrm>
          <a:off x="1224552" y="2679635"/>
          <a:ext cx="209187" cy="641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1507"/>
              </a:lnTo>
              <a:lnTo>
                <a:pt x="209187" y="6415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891F28-402A-4555-BD7B-2A2CE417252D}">
      <dsp:nvSpPr>
        <dsp:cNvPr id="0" name=""/>
        <dsp:cNvSpPr/>
      </dsp:nvSpPr>
      <dsp:spPr>
        <a:xfrm>
          <a:off x="1782385" y="699327"/>
          <a:ext cx="1687444" cy="1283015"/>
        </a:xfrm>
        <a:custGeom>
          <a:avLst/>
          <a:gdLst/>
          <a:ahLst/>
          <a:cxnLst/>
          <a:rect l="0" t="0" r="0" b="0"/>
          <a:pathLst>
            <a:path>
              <a:moveTo>
                <a:pt x="1687444" y="0"/>
              </a:moveTo>
              <a:lnTo>
                <a:pt x="1687444" y="1136584"/>
              </a:lnTo>
              <a:lnTo>
                <a:pt x="0" y="1136584"/>
              </a:lnTo>
              <a:lnTo>
                <a:pt x="0" y="12830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5E124-6A54-4C47-B6A2-556E00028E8D}">
      <dsp:nvSpPr>
        <dsp:cNvPr id="0" name=""/>
        <dsp:cNvSpPr/>
      </dsp:nvSpPr>
      <dsp:spPr>
        <a:xfrm>
          <a:off x="2772538" y="2036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Task Force 56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LtGen Holland M. Smith</a:t>
          </a:r>
        </a:p>
      </dsp:txBody>
      <dsp:txXfrm>
        <a:off x="2772538" y="2036"/>
        <a:ext cx="1394582" cy="697291"/>
      </dsp:txXfrm>
    </dsp:sp>
    <dsp:sp modelId="{DD9AFFCC-3C2C-49C4-874E-87B83D68B26E}">
      <dsp:nvSpPr>
        <dsp:cNvPr id="0" name=""/>
        <dsp:cNvSpPr/>
      </dsp:nvSpPr>
      <dsp:spPr>
        <a:xfrm>
          <a:off x="2842268" y="71765"/>
          <a:ext cx="418374" cy="55783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70BDA-5BBD-4E0F-9546-E7076338B742}">
      <dsp:nvSpPr>
        <dsp:cNvPr id="0" name=""/>
        <dsp:cNvSpPr/>
      </dsp:nvSpPr>
      <dsp:spPr>
        <a:xfrm>
          <a:off x="1085094" y="1982343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3d Marine Division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MajGen Graves B. Erskine</a:t>
          </a:r>
        </a:p>
      </dsp:txBody>
      <dsp:txXfrm>
        <a:off x="1085094" y="1982343"/>
        <a:ext cx="1394582" cy="697291"/>
      </dsp:txXfrm>
    </dsp:sp>
    <dsp:sp modelId="{83EB199B-F4F9-4962-9FF5-4B53099C69AA}">
      <dsp:nvSpPr>
        <dsp:cNvPr id="0" name=""/>
        <dsp:cNvSpPr/>
      </dsp:nvSpPr>
      <dsp:spPr>
        <a:xfrm>
          <a:off x="1154823" y="2052072"/>
          <a:ext cx="418374" cy="55783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AF751-BE4E-42A1-96FC-C5ADCF781ACA}">
      <dsp:nvSpPr>
        <dsp:cNvPr id="0" name=""/>
        <dsp:cNvSpPr/>
      </dsp:nvSpPr>
      <dsp:spPr>
        <a:xfrm>
          <a:off x="1433739" y="2972497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3d Marines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James A. Stuart</a:t>
          </a:r>
        </a:p>
      </dsp:txBody>
      <dsp:txXfrm>
        <a:off x="1433739" y="2972497"/>
        <a:ext cx="1394582" cy="697291"/>
      </dsp:txXfrm>
    </dsp:sp>
    <dsp:sp modelId="{83CA5737-EC90-44B6-86DD-F624C92F1C87}">
      <dsp:nvSpPr>
        <dsp:cNvPr id="0" name=""/>
        <dsp:cNvSpPr/>
      </dsp:nvSpPr>
      <dsp:spPr>
        <a:xfrm>
          <a:off x="1503468" y="3042226"/>
          <a:ext cx="418374" cy="55783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AD514-1109-4AC2-84B1-9B2F984B9834}">
      <dsp:nvSpPr>
        <dsp:cNvPr id="0" name=""/>
        <dsp:cNvSpPr/>
      </dsp:nvSpPr>
      <dsp:spPr>
        <a:xfrm>
          <a:off x="1433739" y="3962650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9th Marines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Howard N. Kenyon </a:t>
          </a:r>
        </a:p>
      </dsp:txBody>
      <dsp:txXfrm>
        <a:off x="1433739" y="3962650"/>
        <a:ext cx="1394582" cy="697291"/>
      </dsp:txXfrm>
    </dsp:sp>
    <dsp:sp modelId="{8E130290-43C5-47E9-B123-D22827A846DF}">
      <dsp:nvSpPr>
        <dsp:cNvPr id="0" name=""/>
        <dsp:cNvSpPr/>
      </dsp:nvSpPr>
      <dsp:spPr>
        <a:xfrm>
          <a:off x="1503468" y="4032380"/>
          <a:ext cx="418374" cy="55783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30CE3-0022-442E-9EED-4181C153498D}">
      <dsp:nvSpPr>
        <dsp:cNvPr id="0" name=""/>
        <dsp:cNvSpPr/>
      </dsp:nvSpPr>
      <dsp:spPr>
        <a:xfrm>
          <a:off x="1433739" y="4952804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21st Marines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Hartnoll J. Withers </a:t>
          </a:r>
        </a:p>
      </dsp:txBody>
      <dsp:txXfrm>
        <a:off x="1433739" y="4952804"/>
        <a:ext cx="1394582" cy="697291"/>
      </dsp:txXfrm>
    </dsp:sp>
    <dsp:sp modelId="{FFC6BD93-7690-4618-BFE6-ACF8760F2A74}">
      <dsp:nvSpPr>
        <dsp:cNvPr id="0" name=""/>
        <dsp:cNvSpPr/>
      </dsp:nvSpPr>
      <dsp:spPr>
        <a:xfrm>
          <a:off x="1503468" y="5022533"/>
          <a:ext cx="418374" cy="55783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CC78C-7468-41F9-9087-F8B9D9FD77A8}">
      <dsp:nvSpPr>
        <dsp:cNvPr id="0" name=""/>
        <dsp:cNvSpPr/>
      </dsp:nvSpPr>
      <dsp:spPr>
        <a:xfrm>
          <a:off x="1433739" y="5942958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Marines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LtCol Lowell E. English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 George A. Percy </a:t>
          </a:r>
        </a:p>
      </dsp:txBody>
      <dsp:txXfrm>
        <a:off x="1433739" y="5942958"/>
        <a:ext cx="1394582" cy="697291"/>
      </dsp:txXfrm>
    </dsp:sp>
    <dsp:sp modelId="{7C3194D2-D620-422E-9105-CF84FA363396}">
      <dsp:nvSpPr>
        <dsp:cNvPr id="0" name=""/>
        <dsp:cNvSpPr/>
      </dsp:nvSpPr>
      <dsp:spPr>
        <a:xfrm>
          <a:off x="1503468" y="6012687"/>
          <a:ext cx="418374" cy="55783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19BAA-CEDD-448C-8DBD-B17C4BB9C30D}">
      <dsp:nvSpPr>
        <dsp:cNvPr id="0" name=""/>
        <dsp:cNvSpPr/>
      </dsp:nvSpPr>
      <dsp:spPr>
        <a:xfrm>
          <a:off x="2772538" y="1982343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4th Marine Division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MajGen Clifton B. Cates </a:t>
          </a:r>
        </a:p>
      </dsp:txBody>
      <dsp:txXfrm>
        <a:off x="2772538" y="1982343"/>
        <a:ext cx="1394582" cy="697291"/>
      </dsp:txXfrm>
    </dsp:sp>
    <dsp:sp modelId="{229CC195-9A1D-4AA0-BD60-B92ED48F2810}">
      <dsp:nvSpPr>
        <dsp:cNvPr id="0" name=""/>
        <dsp:cNvSpPr/>
      </dsp:nvSpPr>
      <dsp:spPr>
        <a:xfrm>
          <a:off x="2842268" y="2052072"/>
          <a:ext cx="418374" cy="5578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56B9D-8B49-4301-90EF-6CA07535BD53}">
      <dsp:nvSpPr>
        <dsp:cNvPr id="0" name=""/>
        <dsp:cNvSpPr/>
      </dsp:nvSpPr>
      <dsp:spPr>
        <a:xfrm>
          <a:off x="3121184" y="2972497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23d Marines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Walter W. Wensinger</a:t>
          </a:r>
        </a:p>
      </dsp:txBody>
      <dsp:txXfrm>
        <a:off x="3121184" y="2972497"/>
        <a:ext cx="1394582" cy="697291"/>
      </dsp:txXfrm>
    </dsp:sp>
    <dsp:sp modelId="{8B6F2E9A-EDF8-4B89-88C7-7F7837431D78}">
      <dsp:nvSpPr>
        <dsp:cNvPr id="0" name=""/>
        <dsp:cNvSpPr/>
      </dsp:nvSpPr>
      <dsp:spPr>
        <a:xfrm>
          <a:off x="3190913" y="3042226"/>
          <a:ext cx="418374" cy="557832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E2F0D-CF57-4DA7-BAE6-E9E3B3C70680}">
      <dsp:nvSpPr>
        <dsp:cNvPr id="0" name=""/>
        <dsp:cNvSpPr/>
      </dsp:nvSpPr>
      <dsp:spPr>
        <a:xfrm>
          <a:off x="3121184" y="3962650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24th Marines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Walter I. Jordan</a:t>
          </a:r>
        </a:p>
      </dsp:txBody>
      <dsp:txXfrm>
        <a:off x="3121184" y="3962650"/>
        <a:ext cx="1394582" cy="697291"/>
      </dsp:txXfrm>
    </dsp:sp>
    <dsp:sp modelId="{D4919B9A-AA72-4739-9A98-4A979E72FFB3}">
      <dsp:nvSpPr>
        <dsp:cNvPr id="0" name=""/>
        <dsp:cNvSpPr/>
      </dsp:nvSpPr>
      <dsp:spPr>
        <a:xfrm>
          <a:off x="3190913" y="4032380"/>
          <a:ext cx="418374" cy="557832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CA5CA-21A9-40C4-9B64-37B66FA96A68}">
      <dsp:nvSpPr>
        <dsp:cNvPr id="0" name=""/>
        <dsp:cNvSpPr/>
      </dsp:nvSpPr>
      <dsp:spPr>
        <a:xfrm>
          <a:off x="3121184" y="4952804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25th Marines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John R. Lanigan</a:t>
          </a:r>
        </a:p>
      </dsp:txBody>
      <dsp:txXfrm>
        <a:off x="3121184" y="4952804"/>
        <a:ext cx="1394582" cy="697291"/>
      </dsp:txXfrm>
    </dsp:sp>
    <dsp:sp modelId="{C1DABF9F-23D5-4B15-B7CC-6135FEB3823B}">
      <dsp:nvSpPr>
        <dsp:cNvPr id="0" name=""/>
        <dsp:cNvSpPr/>
      </dsp:nvSpPr>
      <dsp:spPr>
        <a:xfrm>
          <a:off x="3190913" y="5022533"/>
          <a:ext cx="418374" cy="557832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165BF-C6F2-4BD5-A8D1-1A8670A37289}">
      <dsp:nvSpPr>
        <dsp:cNvPr id="0" name=""/>
        <dsp:cNvSpPr/>
      </dsp:nvSpPr>
      <dsp:spPr>
        <a:xfrm>
          <a:off x="3121184" y="5942958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14th Marines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Louis G. DeHaven</a:t>
          </a:r>
        </a:p>
      </dsp:txBody>
      <dsp:txXfrm>
        <a:off x="3121184" y="5942958"/>
        <a:ext cx="1394582" cy="697291"/>
      </dsp:txXfrm>
    </dsp:sp>
    <dsp:sp modelId="{F4B99B9F-7D80-48AB-865F-0E8D9B319A9C}">
      <dsp:nvSpPr>
        <dsp:cNvPr id="0" name=""/>
        <dsp:cNvSpPr/>
      </dsp:nvSpPr>
      <dsp:spPr>
        <a:xfrm>
          <a:off x="3190913" y="6012687"/>
          <a:ext cx="418374" cy="557832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88707-B702-4069-A7CC-F90046F77174}">
      <dsp:nvSpPr>
        <dsp:cNvPr id="0" name=""/>
        <dsp:cNvSpPr/>
      </dsp:nvSpPr>
      <dsp:spPr>
        <a:xfrm>
          <a:off x="4459983" y="1982343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5th Marine Division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MajGen Keller E. Rockey </a:t>
          </a:r>
        </a:p>
      </dsp:txBody>
      <dsp:txXfrm>
        <a:off x="4459983" y="1982343"/>
        <a:ext cx="1394582" cy="697291"/>
      </dsp:txXfrm>
    </dsp:sp>
    <dsp:sp modelId="{2D1920FA-FB14-493F-BC82-0BDD483A737E}">
      <dsp:nvSpPr>
        <dsp:cNvPr id="0" name=""/>
        <dsp:cNvSpPr/>
      </dsp:nvSpPr>
      <dsp:spPr>
        <a:xfrm>
          <a:off x="4529712" y="2052072"/>
          <a:ext cx="418374" cy="557832"/>
        </a:xfrm>
        <a:prstGeom prst="rect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9FD94-04AE-43A7-912C-6B37C7611430}">
      <dsp:nvSpPr>
        <dsp:cNvPr id="0" name=""/>
        <dsp:cNvSpPr/>
      </dsp:nvSpPr>
      <dsp:spPr>
        <a:xfrm>
          <a:off x="4808629" y="2972497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26th Marines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Chester B. Graham</a:t>
          </a:r>
        </a:p>
      </dsp:txBody>
      <dsp:txXfrm>
        <a:off x="4808629" y="2972497"/>
        <a:ext cx="1394582" cy="697291"/>
      </dsp:txXfrm>
    </dsp:sp>
    <dsp:sp modelId="{1106F9B4-B72A-4FEA-A70F-2A9312616EA6}">
      <dsp:nvSpPr>
        <dsp:cNvPr id="0" name=""/>
        <dsp:cNvSpPr/>
      </dsp:nvSpPr>
      <dsp:spPr>
        <a:xfrm>
          <a:off x="4878358" y="3042226"/>
          <a:ext cx="418374" cy="55783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1F810-6123-4187-998F-3E40A6015C62}">
      <dsp:nvSpPr>
        <dsp:cNvPr id="0" name=""/>
        <dsp:cNvSpPr/>
      </dsp:nvSpPr>
      <dsp:spPr>
        <a:xfrm>
          <a:off x="4808629" y="3962650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27th Marines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Thomas A. Wornham</a:t>
          </a:r>
        </a:p>
      </dsp:txBody>
      <dsp:txXfrm>
        <a:off x="4808629" y="3962650"/>
        <a:ext cx="1394582" cy="697291"/>
      </dsp:txXfrm>
    </dsp:sp>
    <dsp:sp modelId="{44844FEC-4513-4ECD-8E53-85F64789A61F}">
      <dsp:nvSpPr>
        <dsp:cNvPr id="0" name=""/>
        <dsp:cNvSpPr/>
      </dsp:nvSpPr>
      <dsp:spPr>
        <a:xfrm>
          <a:off x="4878358" y="4032380"/>
          <a:ext cx="418374" cy="557832"/>
        </a:xfrm>
        <a:prstGeom prst="rect">
          <a:avLst/>
        </a:prstGeom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CAB7C-19C1-48B9-88D1-948A8064D534}">
      <dsp:nvSpPr>
        <dsp:cNvPr id="0" name=""/>
        <dsp:cNvSpPr/>
      </dsp:nvSpPr>
      <dsp:spPr>
        <a:xfrm>
          <a:off x="4808629" y="4952804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28th Marines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Harry B. Liversedge </a:t>
          </a:r>
        </a:p>
      </dsp:txBody>
      <dsp:txXfrm>
        <a:off x="4808629" y="4952804"/>
        <a:ext cx="1394582" cy="697291"/>
      </dsp:txXfrm>
    </dsp:sp>
    <dsp:sp modelId="{44C5850F-6B25-46CF-A1C4-025BD3D20666}">
      <dsp:nvSpPr>
        <dsp:cNvPr id="0" name=""/>
        <dsp:cNvSpPr/>
      </dsp:nvSpPr>
      <dsp:spPr>
        <a:xfrm>
          <a:off x="4878358" y="5022533"/>
          <a:ext cx="418374" cy="557832"/>
        </a:xfrm>
        <a:prstGeom prst="rect">
          <a:avLst/>
        </a:prstGeom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E7C9D-F1DB-4EFE-99AB-787102102287}">
      <dsp:nvSpPr>
        <dsp:cNvPr id="0" name=""/>
        <dsp:cNvSpPr/>
      </dsp:nvSpPr>
      <dsp:spPr>
        <a:xfrm>
          <a:off x="4808629" y="5942958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13th Marines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 James E. Waller </a:t>
          </a:r>
        </a:p>
      </dsp:txBody>
      <dsp:txXfrm>
        <a:off x="4808629" y="5942958"/>
        <a:ext cx="1394582" cy="697291"/>
      </dsp:txXfrm>
    </dsp:sp>
    <dsp:sp modelId="{340AF658-54AB-48AE-966D-43A0F438ADDE}">
      <dsp:nvSpPr>
        <dsp:cNvPr id="0" name=""/>
        <dsp:cNvSpPr/>
      </dsp:nvSpPr>
      <dsp:spPr>
        <a:xfrm>
          <a:off x="4878358" y="6012687"/>
          <a:ext cx="418374" cy="557832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55C541-5ACD-4722-863D-24C65CAA3AFA}">
      <dsp:nvSpPr>
        <dsp:cNvPr id="0" name=""/>
        <dsp:cNvSpPr/>
      </dsp:nvSpPr>
      <dsp:spPr>
        <a:xfrm>
          <a:off x="1928816" y="992190"/>
          <a:ext cx="1394582" cy="697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6577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 Amphibious Corps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MajGen Harry Schmidt</a:t>
          </a:r>
        </a:p>
      </dsp:txBody>
      <dsp:txXfrm>
        <a:off x="1928816" y="992190"/>
        <a:ext cx="1394582" cy="697291"/>
      </dsp:txXfrm>
    </dsp:sp>
    <dsp:sp modelId="{E989E263-7DFE-4A3E-A07C-8976CD940EDF}">
      <dsp:nvSpPr>
        <dsp:cNvPr id="0" name=""/>
        <dsp:cNvSpPr/>
      </dsp:nvSpPr>
      <dsp:spPr>
        <a:xfrm>
          <a:off x="1998545" y="1061919"/>
          <a:ext cx="418374" cy="557832"/>
        </a:xfrm>
        <a:prstGeom prst="rect">
          <a:avLst/>
        </a:prstGeom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2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8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9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0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6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8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7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5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23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82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A5AE3-BE3A-4291-BD6E-22200FE10E23}" type="datetimeFigureOut">
              <a:rPr lang="en-US" smtClean="0"/>
              <a:t>3/2/16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10CC1-E553-4695-BE3B-9A6C890A7F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16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16.png"/><Relationship Id="rId6" Type="http://schemas.openxmlformats.org/officeDocument/2006/relationships/image" Target="../media/image61.jpe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16.png"/><Relationship Id="rId8" Type="http://schemas.openxmlformats.org/officeDocument/2006/relationships/image" Target="../media/image9.jp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jpeg"/><Relationship Id="rId12" Type="http://schemas.openxmlformats.org/officeDocument/2006/relationships/image" Target="../media/image82.png"/><Relationship Id="rId13" Type="http://schemas.openxmlformats.org/officeDocument/2006/relationships/image" Target="../media/image83.png"/><Relationship Id="rId14" Type="http://schemas.openxmlformats.org/officeDocument/2006/relationships/image" Target="../media/image84.png"/><Relationship Id="rId15" Type="http://schemas.openxmlformats.org/officeDocument/2006/relationships/image" Target="../media/image85.jpeg"/><Relationship Id="rId16" Type="http://schemas.openxmlformats.org/officeDocument/2006/relationships/image" Target="../media/image86.jpeg"/><Relationship Id="rId17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gif"/><Relationship Id="rId3" Type="http://schemas.openxmlformats.org/officeDocument/2006/relationships/image" Target="../media/image78.jpg"/><Relationship Id="rId4" Type="http://schemas.openxmlformats.org/officeDocument/2006/relationships/image" Target="../media/image9.jp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16.png"/><Relationship Id="rId8" Type="http://schemas.openxmlformats.org/officeDocument/2006/relationships/image" Target="../media/image79.png"/><Relationship Id="rId9" Type="http://schemas.openxmlformats.org/officeDocument/2006/relationships/image" Target="../media/image80.jpeg"/><Relationship Id="rId10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Relationship Id="rId3" Type="http://schemas.openxmlformats.org/officeDocument/2006/relationships/image" Target="../media/image9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jpg"/><Relationship Id="rId20" Type="http://schemas.openxmlformats.org/officeDocument/2006/relationships/image" Target="../media/image116.png"/><Relationship Id="rId21" Type="http://schemas.openxmlformats.org/officeDocument/2006/relationships/image" Target="../media/image117.jpg"/><Relationship Id="rId22" Type="http://schemas.openxmlformats.org/officeDocument/2006/relationships/image" Target="../media/image118.jpeg"/><Relationship Id="rId23" Type="http://schemas.openxmlformats.org/officeDocument/2006/relationships/image" Target="../media/image119.jpeg"/><Relationship Id="rId24" Type="http://schemas.openxmlformats.org/officeDocument/2006/relationships/image" Target="../media/image120.jpeg"/><Relationship Id="rId25" Type="http://schemas.openxmlformats.org/officeDocument/2006/relationships/image" Target="../media/image121.jpg"/><Relationship Id="rId26" Type="http://schemas.openxmlformats.org/officeDocument/2006/relationships/image" Target="../media/image122.jpeg"/><Relationship Id="rId27" Type="http://schemas.openxmlformats.org/officeDocument/2006/relationships/image" Target="../media/image123.jpg"/><Relationship Id="rId28" Type="http://schemas.openxmlformats.org/officeDocument/2006/relationships/image" Target="../media/image124.jpg"/><Relationship Id="rId29" Type="http://schemas.openxmlformats.org/officeDocument/2006/relationships/image" Target="../media/image78.jpg"/><Relationship Id="rId10" Type="http://schemas.openxmlformats.org/officeDocument/2006/relationships/image" Target="../media/image106.jpg"/><Relationship Id="rId11" Type="http://schemas.openxmlformats.org/officeDocument/2006/relationships/image" Target="../media/image107.jpg"/><Relationship Id="rId12" Type="http://schemas.openxmlformats.org/officeDocument/2006/relationships/image" Target="../media/image108.jpg"/><Relationship Id="rId13" Type="http://schemas.openxmlformats.org/officeDocument/2006/relationships/image" Target="../media/image109.jpeg"/><Relationship Id="rId14" Type="http://schemas.openxmlformats.org/officeDocument/2006/relationships/image" Target="../media/image110.jpeg"/><Relationship Id="rId15" Type="http://schemas.openxmlformats.org/officeDocument/2006/relationships/image" Target="../media/image111.jpg"/><Relationship Id="rId16" Type="http://schemas.openxmlformats.org/officeDocument/2006/relationships/image" Target="../media/image112.jpg"/><Relationship Id="rId17" Type="http://schemas.openxmlformats.org/officeDocument/2006/relationships/image" Target="../media/image113.jpeg"/><Relationship Id="rId18" Type="http://schemas.openxmlformats.org/officeDocument/2006/relationships/image" Target="../media/image114.jpeg"/><Relationship Id="rId19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gif"/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png"/><Relationship Id="rId6" Type="http://schemas.openxmlformats.org/officeDocument/2006/relationships/image" Target="../media/image103.jpg"/><Relationship Id="rId7" Type="http://schemas.openxmlformats.org/officeDocument/2006/relationships/image" Target="../media/image104.jpg"/><Relationship Id="rId8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4" Type="http://schemas.openxmlformats.org/officeDocument/2006/relationships/image" Target="../media/image127.jp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4" Type="http://schemas.openxmlformats.org/officeDocument/2006/relationships/image" Target="../media/image132.jpg"/><Relationship Id="rId5" Type="http://schemas.openxmlformats.org/officeDocument/2006/relationships/image" Target="../media/image133.jpeg"/><Relationship Id="rId6" Type="http://schemas.openxmlformats.org/officeDocument/2006/relationships/image" Target="../media/image134.gif"/><Relationship Id="rId7" Type="http://schemas.openxmlformats.org/officeDocument/2006/relationships/image" Target="../media/image135.jpg"/><Relationship Id="rId8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g"/><Relationship Id="rId3" Type="http://schemas.openxmlformats.org/officeDocument/2006/relationships/image" Target="../media/image1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jpg"/><Relationship Id="rId10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2" y="0"/>
            <a:ext cx="11608837" cy="6842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294" y="326571"/>
            <a:ext cx="11146972" cy="207545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en-US" b="1" dirty="0" smtClean="0">
                <a:latin typeface="Arial"/>
                <a:cs typeface="Arial"/>
              </a:rPr>
              <a:t>The Battle of Iwo Jima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sz="4000" dirty="0" smtClean="0">
                <a:latin typeface="Arial"/>
                <a:cs typeface="Arial"/>
              </a:rPr>
              <a:t>Operation DETACHMENT</a:t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en-US" sz="4000" dirty="0" smtClean="0">
                <a:latin typeface="Arial"/>
                <a:cs typeface="Arial"/>
              </a:rPr>
              <a:t>19 February−26 March 1945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3952" y="4910667"/>
            <a:ext cx="9144000" cy="1604751"/>
          </a:xfrm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Arial"/>
                <a:cs typeface="Arial"/>
              </a:rPr>
              <a:t>Keystone Battle </a:t>
            </a:r>
            <a:r>
              <a:rPr lang="en-US" sz="2200" b="1" dirty="0" smtClean="0">
                <a:solidFill>
                  <a:srgbClr val="FFFF00"/>
                </a:solidFill>
                <a:latin typeface="Arial"/>
                <a:cs typeface="Arial"/>
              </a:rPr>
              <a:t>Series</a:t>
            </a:r>
            <a:endParaRPr lang="en-US" sz="2200" b="1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b="1" dirty="0">
                <a:solidFill>
                  <a:srgbClr val="FFFF00"/>
                </a:solidFill>
                <a:latin typeface="Arial"/>
                <a:cs typeface="Arial"/>
              </a:rPr>
              <a:t>History Division</a:t>
            </a:r>
          </a:p>
          <a:p>
            <a:r>
              <a:rPr lang="en-US" sz="2200" b="1" dirty="0">
                <a:solidFill>
                  <a:srgbClr val="FFFF00"/>
                </a:solidFill>
                <a:latin typeface="Arial"/>
                <a:cs typeface="Arial"/>
              </a:rPr>
              <a:t>Marine Corps University</a:t>
            </a:r>
          </a:p>
          <a:p>
            <a:endParaRPr lang="en-US" sz="1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0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88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8 December 1944 to 15 February 1945 Bombing Campaign 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61" y="1569016"/>
            <a:ext cx="4585447" cy="4572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0" y="1569017"/>
            <a:ext cx="3086638" cy="4572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76" y="1569018"/>
            <a:ext cx="3657600" cy="457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515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The Controversial Preliminary Bombardment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Smith and Schmidt vs. Spruance and Turner </a:t>
            </a:r>
            <a:endParaRPr lang="en-US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3" y="1544110"/>
            <a:ext cx="3333750" cy="5233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32" y="1544109"/>
            <a:ext cx="3101374" cy="5233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0733" y="1544111"/>
            <a:ext cx="2362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LtGen Smith requested ten days preparatory bombardment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Wanted D-Day dependent upon destruction of enemy positions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Argued that a longer  bombardment, prior to the landing, would reduce the loss of life and hasten the surrender of the garrison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Focused only on Iwo and the landing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5600" y="1540933"/>
            <a:ext cx="2946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Spruance and Turner authorized a three day bombardment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Fixed D-Day on 19 February because the surface bombardment of Iwo had to commence with the carrier attack on Tokyo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Thought that the prolonged aerial attacks that began on 8 December </a:t>
            </a:r>
            <a:r>
              <a:rPr lang="en-US" sz="1600" dirty="0"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ould be enough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Naval ammunition needed to be conserved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Took a much broader view of the operation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99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757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Preparatory Bombardment 16−19 February 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5" y="857632"/>
            <a:ext cx="3321423" cy="5445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"/>
          <a:stretch/>
        </p:blipFill>
        <p:spPr>
          <a:xfrm>
            <a:off x="3504702" y="857634"/>
            <a:ext cx="4101353" cy="5445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22" y="857632"/>
            <a:ext cx="4365812" cy="544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8075"/>
            <a:ext cx="4840941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50% of 65 coastal defense guns destroyed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50% of 35 heavy anti-aircraft batteries damaged or destroyed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However, only 25% of small anti-aircraft guns, pill boxes, block houses, and covered tank/artillery positions were damaged or destroyed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More that 80% of garrison survived unscathed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Had enough ammunition for one more day of bombardment but concerns over the weather kept H-hour fixed at 0900, 19 February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Smith and Schmidt would resent this for years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40942" y="427079"/>
            <a:ext cx="7032812" cy="5650992"/>
            <a:chOff x="4840942" y="427079"/>
            <a:chExt cx="7032812" cy="6029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2" t="3660" r="116" b="47320"/>
            <a:stretch/>
          </p:blipFill>
          <p:spPr>
            <a:xfrm rot="16200000">
              <a:off x="5342685" y="-74664"/>
              <a:ext cx="6029325" cy="70328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9" r="60257" b="40667"/>
            <a:stretch/>
          </p:blipFill>
          <p:spPr>
            <a:xfrm rot="16200000">
              <a:off x="5305336" y="3632805"/>
              <a:ext cx="2359206" cy="328799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885267" y="6212541"/>
            <a:ext cx="696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Marine and Navy Aviators during Surface Bombardment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Destroyed Japanese Antiaircraft Emplacement (bottom-left)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92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8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The Beach Assault on 19 February 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14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13955"/>
            <a:chOff x="1074581" y="134471"/>
            <a:chExt cx="9920631" cy="6656294"/>
          </a:xfrm>
        </p:grpSpPr>
        <p:grpSp>
          <p:nvGrpSpPr>
            <p:cNvPr id="22" name="Group 21"/>
            <p:cNvGrpSpPr/>
            <p:nvPr/>
          </p:nvGrpSpPr>
          <p:grpSpPr>
            <a:xfrm>
              <a:off x="1074581" y="134471"/>
              <a:ext cx="9920631" cy="6656294"/>
              <a:chOff x="2029322" y="201706"/>
              <a:chExt cx="9920631" cy="665629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029322" y="201706"/>
                <a:ext cx="9920631" cy="6656294"/>
                <a:chOff x="1881572" y="94129"/>
                <a:chExt cx="10071847" cy="6763871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1881572" y="94129"/>
                  <a:ext cx="10071847" cy="6763871"/>
                  <a:chOff x="1266305" y="0"/>
                  <a:chExt cx="10071847" cy="6858000"/>
                </a:xfrm>
              </p:grpSpPr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66305" y="0"/>
                    <a:ext cx="10071847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38846" y="3608432"/>
                    <a:ext cx="464726" cy="576261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64937" y="3608432"/>
                    <a:ext cx="464726" cy="57626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" name="Up Arrow 6"/>
                <p:cNvSpPr/>
                <p:nvPr/>
              </p:nvSpPr>
              <p:spPr>
                <a:xfrm rot="21246244">
                  <a:off x="4952127" y="1994401"/>
                  <a:ext cx="367482" cy="1028478"/>
                </a:xfrm>
                <a:prstGeom prst="upArrow">
                  <a:avLst/>
                </a:prstGeom>
                <a:solidFill>
                  <a:srgbClr val="FF0000"/>
                </a:solid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Up Arrow 7"/>
                <p:cNvSpPr/>
                <p:nvPr/>
              </p:nvSpPr>
              <p:spPr>
                <a:xfrm rot="21246244">
                  <a:off x="6446842" y="2009581"/>
                  <a:ext cx="367482" cy="1028478"/>
                </a:xfrm>
                <a:prstGeom prst="upArrow">
                  <a:avLst/>
                </a:prstGeom>
                <a:solidFill>
                  <a:srgbClr val="FF0000"/>
                </a:solid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Up Arrow 8"/>
                <p:cNvSpPr/>
                <p:nvPr/>
              </p:nvSpPr>
              <p:spPr>
                <a:xfrm rot="21246244">
                  <a:off x="7918017" y="2017144"/>
                  <a:ext cx="367482" cy="1028478"/>
                </a:xfrm>
                <a:prstGeom prst="upArrow">
                  <a:avLst/>
                </a:prstGeom>
                <a:solidFill>
                  <a:srgbClr val="FF0000"/>
                </a:solid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Up Arrow 13"/>
                <p:cNvSpPr/>
                <p:nvPr/>
              </p:nvSpPr>
              <p:spPr>
                <a:xfrm rot="21246244">
                  <a:off x="9221625" y="2152015"/>
                  <a:ext cx="367482" cy="1028478"/>
                </a:xfrm>
                <a:prstGeom prst="upArrow">
                  <a:avLst/>
                </a:prstGeom>
                <a:solidFill>
                  <a:srgbClr val="FFFF00"/>
                </a:solid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5" name="Up Arrow 14"/>
                <p:cNvSpPr/>
                <p:nvPr/>
              </p:nvSpPr>
              <p:spPr>
                <a:xfrm rot="21246244">
                  <a:off x="10155556" y="2185920"/>
                  <a:ext cx="367482" cy="1028478"/>
                </a:xfrm>
                <a:prstGeom prst="upArrow">
                  <a:avLst/>
                </a:prstGeom>
                <a:solidFill>
                  <a:srgbClr val="FFFF00"/>
                </a:solid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Up Arrow 15"/>
                <p:cNvSpPr/>
                <p:nvPr/>
              </p:nvSpPr>
              <p:spPr>
                <a:xfrm rot="21246244">
                  <a:off x="11089487" y="2208305"/>
                  <a:ext cx="367482" cy="1028478"/>
                </a:xfrm>
                <a:prstGeom prst="upArrow">
                  <a:avLst/>
                </a:prstGeom>
                <a:solidFill>
                  <a:srgbClr val="FFFF00"/>
                </a:solidFill>
                <a:scene3d>
                  <a:camera prst="isometricOffAxis2Top"/>
                  <a:lightRig rig="threePt" dir="t"/>
                </a:scene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6421991" y="3625259"/>
                <a:ext cx="10843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5th Marine Division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344741" y="3637841"/>
                <a:ext cx="10461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00"/>
                    </a:solidFill>
                  </a:rPr>
                  <a:t>4th Marine Division 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157" y="6016336"/>
              <a:ext cx="457749" cy="55931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294464" y="5935273"/>
              <a:ext cx="1650002" cy="63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B050"/>
                  </a:solidFill>
                </a:rPr>
                <a:t>3d Marine Division in reserve 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14791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Between 0859 and 0903 Marines from 5th and 4th Marine Divisions land under a naval rolling barrage 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52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2" y="1865495"/>
            <a:ext cx="5245194" cy="4850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46" y="1865495"/>
            <a:ext cx="6067425" cy="4850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933" y="744569"/>
            <a:ext cx="117940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Marines penetrated to a depth of 150 to 300 yards initially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The Japanese waited as men, vehicles, and materiel began to concentrate on the beach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94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" y="443751"/>
            <a:ext cx="5887369" cy="5996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8366" r="3226" b="52026"/>
          <a:stretch/>
        </p:blipFill>
        <p:spPr>
          <a:xfrm rot="16200000">
            <a:off x="6108765" y="755754"/>
            <a:ext cx="5996315" cy="53723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78223"/>
            <a:ext cx="58758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b="1" dirty="0" smtClean="0">
                <a:latin typeface="Arial"/>
                <a:cs typeface="Arial"/>
              </a:rPr>
              <a:t>Japanese began </a:t>
            </a:r>
            <a:r>
              <a:rPr lang="en-US" b="1" dirty="0">
                <a:latin typeface="Arial"/>
                <a:cs typeface="Arial"/>
              </a:rPr>
              <a:t>to </a:t>
            </a:r>
            <a:r>
              <a:rPr lang="en-US" b="1" dirty="0" smtClean="0">
                <a:latin typeface="Arial"/>
                <a:cs typeface="Arial"/>
              </a:rPr>
              <a:t>fire, intermittently, on the Marines from 0930−1200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b="1" dirty="0" smtClean="0">
                <a:latin typeface="Arial"/>
                <a:cs typeface="Arial"/>
              </a:rPr>
              <a:t>By 1200, Japanese fire became furious and heavy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b="1" dirty="0" smtClean="0">
                <a:latin typeface="Arial"/>
                <a:cs typeface="Arial"/>
              </a:rPr>
              <a:t>As elements of 5th and 4th MarDiv came ashore, they began to carry out the assault plan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99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467" y="580847"/>
            <a:ext cx="3107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John Basilone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3" y="1425948"/>
            <a:ext cx="2291603" cy="4006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40" y="1425948"/>
            <a:ext cx="3044638" cy="400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62667" y="428213"/>
            <a:ext cx="8170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Clearing out each enemy position was tedious and usually involved coordinated use of explosives, flame throwers, and small arms fire.  The process cost time and lives. 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266" y="6357770"/>
            <a:ext cx="116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Marines approach Japanese positions and clear them out with flame and explosives 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64" y="1808263"/>
            <a:ext cx="6039026" cy="4453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2" y="1808265"/>
            <a:ext cx="5518894" cy="44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8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3" y="0"/>
            <a:ext cx="104214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868" y="66805"/>
            <a:ext cx="9444318" cy="686730"/>
          </a:xfrm>
        </p:spPr>
        <p:txBody>
          <a:bodyPr>
            <a:noAutofit/>
          </a:bodyPr>
          <a:lstStyle/>
          <a:p>
            <a:pPr algn="l"/>
            <a:r>
              <a:rPr lang="en-US" sz="4400" b="1" dirty="0" smtClean="0">
                <a:latin typeface="Arial"/>
                <a:cs typeface="Arial"/>
              </a:rPr>
              <a:t>Introduction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987" y="775805"/>
            <a:ext cx="9036424" cy="2737861"/>
          </a:xfrm>
        </p:spPr>
        <p:txBody>
          <a:bodyPr/>
          <a:lstStyle/>
          <a:p>
            <a:pPr marL="342900" indent="-342900" algn="l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The significance of the </a:t>
            </a:r>
            <a:r>
              <a:rPr lang="en-US" dirty="0">
                <a:latin typeface="Arial"/>
                <a:cs typeface="Arial"/>
              </a:rPr>
              <a:t>b</a:t>
            </a:r>
            <a:r>
              <a:rPr lang="en-US" dirty="0" smtClean="0">
                <a:latin typeface="Arial"/>
                <a:cs typeface="Arial"/>
              </a:rPr>
              <a:t>attle</a:t>
            </a:r>
          </a:p>
          <a:p>
            <a:pPr marL="342900" indent="-342900" algn="l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Three Marine divisions under a single tactical command</a:t>
            </a:r>
          </a:p>
          <a:p>
            <a:pPr marL="342900" indent="-342900" algn="l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American forces sustained more casualties than the Japanese</a:t>
            </a:r>
          </a:p>
          <a:p>
            <a:pPr marL="342900" indent="-342900" algn="l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Classic textbook amphibious assault</a:t>
            </a:r>
          </a:p>
          <a:p>
            <a:pPr marL="342900" indent="-342900" algn="l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Public relations </a:t>
            </a:r>
          </a:p>
          <a:p>
            <a:pPr algn="l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1851" y="3344832"/>
            <a:ext cx="391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Mount Suribachi 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450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43000" y="786481"/>
            <a:ext cx="9533965" cy="6071519"/>
            <a:chOff x="1606637" y="262809"/>
            <a:chExt cx="7913880" cy="6302747"/>
          </a:xfrm>
        </p:grpSpPr>
        <p:grpSp>
          <p:nvGrpSpPr>
            <p:cNvPr id="10" name="Group 9"/>
            <p:cNvGrpSpPr/>
            <p:nvPr/>
          </p:nvGrpSpPr>
          <p:grpSpPr>
            <a:xfrm>
              <a:off x="1606637" y="262809"/>
              <a:ext cx="7913880" cy="6302747"/>
              <a:chOff x="2749638" y="168680"/>
              <a:chExt cx="6559367" cy="630274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749638" y="168680"/>
                <a:ext cx="6559367" cy="6302747"/>
                <a:chOff x="2574826" y="301157"/>
                <a:chExt cx="6559367" cy="6302747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2574826" y="301157"/>
                  <a:ext cx="6559367" cy="6302747"/>
                  <a:chOff x="2104179" y="578586"/>
                  <a:chExt cx="6559367" cy="6302747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638" t="63968"/>
                  <a:stretch/>
                </p:blipFill>
                <p:spPr>
                  <a:xfrm rot="5400000">
                    <a:off x="2232489" y="450276"/>
                    <a:ext cx="6302747" cy="6559367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45471" y="3206212"/>
                    <a:ext cx="431417" cy="396904"/>
                  </a:xfrm>
                  <a:prstGeom prst="rect">
                    <a:avLst/>
                  </a:prstGeom>
                </p:spPr>
              </p:pic>
              <p:sp>
                <p:nvSpPr>
                  <p:cNvPr id="23" name="Left Arrow 22"/>
                  <p:cNvSpPr/>
                  <p:nvPr/>
                </p:nvSpPr>
                <p:spPr>
                  <a:xfrm rot="18632309">
                    <a:off x="3809651" y="2959096"/>
                    <a:ext cx="1214836" cy="513026"/>
                  </a:xfrm>
                  <a:prstGeom prst="lef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</a:rPr>
                      <a:t>2/28 </a:t>
                    </a:r>
                    <a:endParaRPr lang="en-US" dirty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 rot="2598913">
                    <a:off x="4836948" y="2756545"/>
                    <a:ext cx="1027494" cy="215017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ln>
                          <a:solidFill>
                            <a:schemeClr val="tx1"/>
                          </a:solidFill>
                        </a:ln>
                      </a:rPr>
                      <a:t>1/28</a:t>
                    </a: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" name="Left Arrow 24"/>
                  <p:cNvSpPr/>
                  <p:nvPr/>
                </p:nvSpPr>
                <p:spPr>
                  <a:xfrm rot="18632309">
                    <a:off x="4528192" y="3666541"/>
                    <a:ext cx="1214835" cy="513026"/>
                  </a:xfrm>
                  <a:prstGeom prst="lef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</a:rPr>
                      <a:t>3/28 </a:t>
                    </a:r>
                    <a:endParaRPr lang="en-US" dirty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3487" y="3611429"/>
                  <a:ext cx="707333" cy="911136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5265" y="3076065"/>
                  <a:ext cx="707333" cy="911136"/>
                </a:xfrm>
                <a:prstGeom prst="rect">
                  <a:avLst/>
                </a:prstGeom>
              </p:spPr>
            </p:pic>
          </p:grpSp>
          <p:sp>
            <p:nvSpPr>
              <p:cNvPr id="15" name="Bent Arrow 14"/>
              <p:cNvSpPr/>
              <p:nvPr/>
            </p:nvSpPr>
            <p:spPr>
              <a:xfrm rot="19572995">
                <a:off x="6431006" y="539376"/>
                <a:ext cx="974823" cy="2242019"/>
              </a:xfrm>
              <a:prstGeom prst="ben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26418">
                <a:off x="6548112" y="1922520"/>
                <a:ext cx="314966" cy="498214"/>
              </a:xfrm>
              <a:prstGeom prst="rect">
                <a:avLst/>
              </a:prstGeom>
            </p:spPr>
          </p:pic>
        </p:grpSp>
        <p:sp>
          <p:nvSpPr>
            <p:cNvPr id="11" name="Bent Arrow 10"/>
            <p:cNvSpPr/>
            <p:nvPr/>
          </p:nvSpPr>
          <p:spPr>
            <a:xfrm rot="19805525">
              <a:off x="7694033" y="905980"/>
              <a:ext cx="1004063" cy="1666799"/>
            </a:xfrm>
            <a:prstGeom prst="ben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78" y="1973993"/>
              <a:ext cx="457201" cy="56692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143000" y="100106"/>
            <a:ext cx="9541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Suribachi and the 28th Marines: 20−23 February 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21976"/>
            <a:ext cx="521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While the rest of 5th MarDiv and all of 4th MarDiv turned northeast to seize the rest of the island, the 28th Marines assaulted Suribachi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3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715741" y="591671"/>
            <a:ext cx="10756592" cy="5594583"/>
            <a:chOff x="715741" y="2052857"/>
            <a:chExt cx="10129843" cy="416575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240" y="2052857"/>
              <a:ext cx="5126468" cy="375089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27411" y="5943601"/>
              <a:ext cx="10118173" cy="27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As the 28th Marines advanced, inch by inch, yard by yard, artillery pounded the mountain.  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41" y="2052857"/>
              <a:ext cx="4749144" cy="3750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577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6" t="5687" r="17190" b="5864"/>
          <a:stretch/>
        </p:blipFill>
        <p:spPr>
          <a:xfrm rot="16200000">
            <a:off x="6689000" y="1045858"/>
            <a:ext cx="4221512" cy="5171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7" y="1520971"/>
            <a:ext cx="5438342" cy="4221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0622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By the end of 22 February, the fight for Suribachi was virtually over 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933" y="5742484"/>
            <a:ext cx="541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Marines from 2/28 advance cautiously around Suribachi’s rim. 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9933" y="5742484"/>
            <a:ext cx="514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Carefully rooting out resistance close to the summit, a Marine examines a wounded Japanese soldier. 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998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 b="2588"/>
          <a:stretch/>
        </p:blipFill>
        <p:spPr>
          <a:xfrm>
            <a:off x="225911" y="146302"/>
            <a:ext cx="11629016" cy="657723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5911" y="2746256"/>
            <a:ext cx="2652755" cy="3998790"/>
            <a:chOff x="225911" y="2746256"/>
            <a:chExt cx="2652755" cy="39987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11" y="3434921"/>
              <a:ext cx="2620036" cy="33101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8600" y="2746256"/>
              <a:ext cx="2650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5"/>
                  </a:solidFill>
                  <a:latin typeface="Arial"/>
                  <a:cs typeface="Arial"/>
                </a:rPr>
                <a:t>The first flag </a:t>
              </a:r>
              <a:r>
                <a:rPr lang="en-US" dirty="0">
                  <a:solidFill>
                    <a:schemeClr val="accent5"/>
                  </a:solidFill>
                  <a:latin typeface="Arial"/>
                  <a:cs typeface="Arial"/>
                </a:rPr>
                <a:t>m</a:t>
              </a:r>
              <a:r>
                <a:rPr lang="en-US" dirty="0" smtClean="0">
                  <a:solidFill>
                    <a:schemeClr val="accent5"/>
                  </a:solidFill>
                  <a:latin typeface="Arial"/>
                  <a:cs typeface="Arial"/>
                </a:rPr>
                <a:t>aking its ascent with the 2/28 </a:t>
              </a:r>
              <a:endParaRPr lang="en-US" dirty="0">
                <a:solidFill>
                  <a:schemeClr val="accent5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788358" y="1929588"/>
            <a:ext cx="2077820" cy="2505114"/>
            <a:chOff x="8798655" y="501295"/>
            <a:chExt cx="2077820" cy="25051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8655" y="501295"/>
              <a:ext cx="2066569" cy="2106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832522" y="2637077"/>
              <a:ext cx="2043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B74919"/>
                  </a:solidFill>
                  <a:latin typeface="Arial"/>
                  <a:cs typeface="Arial"/>
                </a:rPr>
                <a:t>First </a:t>
              </a:r>
              <a:r>
                <a:rPr lang="en-US" dirty="0">
                  <a:solidFill>
                    <a:srgbClr val="B74919"/>
                  </a:solidFill>
                  <a:latin typeface="Arial"/>
                  <a:cs typeface="Arial"/>
                </a:rPr>
                <a:t>f</a:t>
              </a:r>
              <a:r>
                <a:rPr lang="en-US" dirty="0" smtClean="0">
                  <a:solidFill>
                    <a:srgbClr val="B74919"/>
                  </a:solidFill>
                  <a:latin typeface="Arial"/>
                  <a:cs typeface="Arial"/>
                </a:rPr>
                <a:t>lag </a:t>
              </a:r>
              <a:r>
                <a:rPr lang="en-US" dirty="0">
                  <a:solidFill>
                    <a:srgbClr val="B74919"/>
                  </a:solidFill>
                  <a:latin typeface="Arial"/>
                  <a:cs typeface="Arial"/>
                </a:rPr>
                <a:t>r</a:t>
              </a:r>
              <a:r>
                <a:rPr lang="en-US" dirty="0" smtClean="0">
                  <a:solidFill>
                    <a:srgbClr val="B74919"/>
                  </a:solidFill>
                  <a:latin typeface="Arial"/>
                  <a:cs typeface="Arial"/>
                </a:rPr>
                <a:t>aising </a:t>
              </a:r>
              <a:endParaRPr lang="en-US" dirty="0">
                <a:solidFill>
                  <a:srgbClr val="B7491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2517" y="845372"/>
            <a:ext cx="95212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  <a:latin typeface="Arial"/>
                <a:cs typeface="Arial"/>
              </a:rPr>
              <a:t>Joe Rosenthal’s Photo of Second Flag Raising </a:t>
            </a:r>
            <a:endParaRPr lang="en-US" sz="3200" b="1" dirty="0">
              <a:solidFill>
                <a:schemeClr val="accent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39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75309"/>
            <a:ext cx="4504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The Drive North 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20 Feb−26 March 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4" y="1413394"/>
            <a:ext cx="1669653" cy="1718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5" t="18522" r="12980" b="68615"/>
          <a:stretch/>
        </p:blipFill>
        <p:spPr>
          <a:xfrm rot="16200000">
            <a:off x="337382" y="5071953"/>
            <a:ext cx="1715308" cy="16666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1" t="38117" r="50578" b="45883"/>
          <a:stretch/>
        </p:blipFill>
        <p:spPr>
          <a:xfrm>
            <a:off x="361686" y="3235724"/>
            <a:ext cx="1666697" cy="171604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32000" y="1416104"/>
            <a:ext cx="2472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MajGen Keller Rockey, CO 5th MarDiv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32000" y="3258584"/>
            <a:ext cx="24807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MajGen Graves Erskine,</a:t>
            </a:r>
          </a:p>
          <a:p>
            <a:r>
              <a:rPr lang="en-US" sz="1600" dirty="0" smtClean="0">
                <a:latin typeface="Arial"/>
                <a:cs typeface="Arial"/>
              </a:rPr>
              <a:t>CO 3d MarDiv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32000" y="5047647"/>
            <a:ext cx="2472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MajGen Clifford B. Cates, CO 4th MarDiv 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19" y="2282877"/>
            <a:ext cx="563987" cy="55805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84" y="4084508"/>
            <a:ext cx="558053" cy="55805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84" y="5857769"/>
            <a:ext cx="558053" cy="55805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396759" y="336176"/>
            <a:ext cx="7506467" cy="6365476"/>
            <a:chOff x="4493578" y="336176"/>
            <a:chExt cx="7506467" cy="6365476"/>
          </a:xfrm>
        </p:grpSpPr>
        <p:grpSp>
          <p:nvGrpSpPr>
            <p:cNvPr id="36" name="Group 35"/>
            <p:cNvGrpSpPr/>
            <p:nvPr/>
          </p:nvGrpSpPr>
          <p:grpSpPr>
            <a:xfrm>
              <a:off x="4493578" y="336176"/>
              <a:ext cx="7506467" cy="6365476"/>
              <a:chOff x="4493578" y="336176"/>
              <a:chExt cx="7506467" cy="636547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93578" y="336176"/>
                <a:ext cx="7506467" cy="6365476"/>
                <a:chOff x="4493578" y="336176"/>
                <a:chExt cx="7506467" cy="6365476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93578" y="336176"/>
                  <a:ext cx="7506467" cy="6365476"/>
                  <a:chOff x="4367513" y="201706"/>
                  <a:chExt cx="7506467" cy="6365476"/>
                </a:xfrm>
              </p:grpSpPr>
              <p:grpSp>
                <p:nvGrpSpPr>
                  <p:cNvPr id="9" name="Group 8"/>
                  <p:cNvGrpSpPr/>
                  <p:nvPr/>
                </p:nvGrpSpPr>
                <p:grpSpPr>
                  <a:xfrm>
                    <a:off x="4464649" y="201706"/>
                    <a:ext cx="7409331" cy="6360461"/>
                    <a:chOff x="4397413" y="188259"/>
                    <a:chExt cx="7409331" cy="6360461"/>
                  </a:xfrm>
                </p:grpSpPr>
                <p:pic>
                  <p:nvPicPr>
                    <p:cNvPr id="2" name="Picture 1"/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22" t="6378" r="5740" b="2867"/>
                    <a:stretch/>
                  </p:blipFill>
                  <p:spPr>
                    <a:xfrm rot="5400000">
                      <a:off x="4921848" y="-336176"/>
                      <a:ext cx="6360461" cy="74093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" name="Picture 2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316524" y="4341678"/>
                      <a:ext cx="558053" cy="5580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" name="Picture 3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21925" y="3985908"/>
                      <a:ext cx="558053" cy="5580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" name="Picture 4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879444" y="3368489"/>
                      <a:ext cx="563987" cy="55805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" name="Right Arrow 5"/>
                    <p:cNvSpPr/>
                    <p:nvPr/>
                  </p:nvSpPr>
                  <p:spPr>
                    <a:xfrm rot="19661776">
                      <a:off x="6871287" y="3418860"/>
                      <a:ext cx="1309178" cy="537882"/>
                    </a:xfrm>
                    <a:prstGeom prst="right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" name="Right Arrow 6"/>
                    <p:cNvSpPr/>
                    <p:nvPr/>
                  </p:nvSpPr>
                  <p:spPr>
                    <a:xfrm rot="19283898">
                      <a:off x="6383434" y="2686555"/>
                      <a:ext cx="1309178" cy="537882"/>
                    </a:xfrm>
                    <a:prstGeom prst="rightArrow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" name="Right Arrow 7"/>
                    <p:cNvSpPr/>
                    <p:nvPr/>
                  </p:nvSpPr>
                  <p:spPr>
                    <a:xfrm rot="20050969">
                      <a:off x="7794738" y="3905747"/>
                      <a:ext cx="1309178" cy="537882"/>
                    </a:xfrm>
                    <a:prstGeom prst="rightArrow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887088" y="5643852"/>
                    <a:ext cx="3979332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rPr>
                      <a:t>Men and materiel continue to pour onto the beach, including 3d MarDiv and the rest of the artillery </a:t>
                    </a:r>
                    <a:endParaRPr lang="en-US" dirty="0">
                      <a:solidFill>
                        <a:srgbClr val="FFFF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367513" y="3876145"/>
                    <a:ext cx="1250507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solidFill>
                          <a:srgbClr val="FFFF00"/>
                        </a:solidFill>
                        <a:latin typeface="Arial"/>
                        <a:cs typeface="Arial"/>
                      </a:rPr>
                      <a:t>Suribachi secured by 23 Feb</a:t>
                    </a:r>
                    <a:endParaRPr lang="en-US" sz="1600" dirty="0">
                      <a:solidFill>
                        <a:srgbClr val="FFFF00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5" name="Down Arrow 14"/>
                  <p:cNvSpPr/>
                  <p:nvPr/>
                </p:nvSpPr>
                <p:spPr>
                  <a:xfrm>
                    <a:off x="4746435" y="4742331"/>
                    <a:ext cx="376517" cy="897466"/>
                  </a:xfrm>
                  <a:prstGeom prst="downArrow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Left Arrow 15"/>
                  <p:cNvSpPr/>
                  <p:nvPr/>
                </p:nvSpPr>
                <p:spPr>
                  <a:xfrm rot="3280394">
                    <a:off x="6772079" y="5477966"/>
                    <a:ext cx="619582" cy="484094"/>
                  </a:xfrm>
                  <a:prstGeom prst="leftArrow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" name="Left Arrow 16"/>
                  <p:cNvSpPr/>
                  <p:nvPr/>
                </p:nvSpPr>
                <p:spPr>
                  <a:xfrm rot="3280394">
                    <a:off x="6183418" y="5740618"/>
                    <a:ext cx="619582" cy="484094"/>
                  </a:xfrm>
                  <a:prstGeom prst="leftArrow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Left Arrow 17"/>
                  <p:cNvSpPr/>
                  <p:nvPr/>
                </p:nvSpPr>
                <p:spPr>
                  <a:xfrm rot="3280394">
                    <a:off x="7425728" y="5198941"/>
                    <a:ext cx="619582" cy="484094"/>
                  </a:xfrm>
                  <a:prstGeom prst="leftArrow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" name="Left Arrow 18"/>
                  <p:cNvSpPr/>
                  <p:nvPr/>
                </p:nvSpPr>
                <p:spPr>
                  <a:xfrm rot="3280394">
                    <a:off x="8004159" y="4902166"/>
                    <a:ext cx="619582" cy="484094"/>
                  </a:xfrm>
                  <a:prstGeom prst="leftArrow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4427" y="6195214"/>
                  <a:ext cx="647255" cy="341280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7994" y="1538473"/>
                  <a:ext cx="642024" cy="428989"/>
                </a:xfrm>
                <a:prstGeom prst="rect">
                  <a:avLst/>
                </a:prstGeom>
              </p:spPr>
            </p:pic>
          </p:grpSp>
          <p:sp>
            <p:nvSpPr>
              <p:cNvPr id="34" name="TextBox 33"/>
              <p:cNvSpPr txBox="1"/>
              <p:nvPr/>
            </p:nvSpPr>
            <p:spPr>
              <a:xfrm>
                <a:off x="9145052" y="2561035"/>
                <a:ext cx="14758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  <a:latin typeface="Arial"/>
                    <a:cs typeface="Arial"/>
                  </a:rPr>
                  <a:t>Airfield No. 3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9079453" y="3131745"/>
                <a:ext cx="14906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FF00"/>
                    </a:solidFill>
                    <a:latin typeface="Arial"/>
                    <a:cs typeface="Arial"/>
                  </a:rPr>
                  <a:t>Airfield No. 2</a:t>
                </a:r>
                <a:endParaRPr lang="en-US" sz="1600" dirty="0">
                  <a:solidFill>
                    <a:srgbClr val="FFFF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707886" y="1414211"/>
              <a:ext cx="2030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  <a:latin typeface="Arial"/>
                  <a:cs typeface="Arial"/>
                </a:rPr>
                <a:t>Kuribayashi’s HQ in this area</a:t>
              </a:r>
              <a:endParaRPr lang="en-US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47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45" y="3785949"/>
            <a:ext cx="1149119" cy="15595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8941"/>
            <a:ext cx="26452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20−27 February saw minor gains 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latin typeface="Arial"/>
                <a:cs typeface="Arial"/>
              </a:rPr>
              <a:t>After more concentrated barrage from naval guns, Marine artillery, and airstrikes, all three divisions began to advance at a steady pace by 27 February 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650066" y="209620"/>
            <a:ext cx="2129152" cy="3170642"/>
            <a:chOff x="2627738" y="1065957"/>
            <a:chExt cx="2129152" cy="319565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254" y="1065957"/>
              <a:ext cx="2124636" cy="237828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627738" y="3430617"/>
              <a:ext cx="21251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Arial"/>
                  <a:cs typeface="Arial"/>
                </a:rPr>
                <a:t>Sgt Ross F. Gray Posthumous MOH</a:t>
              </a:r>
            </a:p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Arial"/>
                  <a:cs typeface="Arial"/>
                </a:rPr>
                <a:t>21 Feb </a:t>
              </a:r>
              <a:endParaRPr lang="en-US" sz="16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4623" y="209620"/>
            <a:ext cx="5983941" cy="6519689"/>
            <a:chOff x="5177305" y="501289"/>
            <a:chExt cx="6669743" cy="5924042"/>
          </a:xfrm>
        </p:grpSpPr>
        <p:grpSp>
          <p:nvGrpSpPr>
            <p:cNvPr id="35" name="Group 34"/>
            <p:cNvGrpSpPr/>
            <p:nvPr/>
          </p:nvGrpSpPr>
          <p:grpSpPr>
            <a:xfrm>
              <a:off x="5177305" y="501289"/>
              <a:ext cx="6669743" cy="5924042"/>
              <a:chOff x="4908174" y="436419"/>
              <a:chExt cx="6669743" cy="592404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908174" y="436419"/>
                <a:ext cx="6669743" cy="5924042"/>
                <a:chOff x="4908174" y="436419"/>
                <a:chExt cx="6669743" cy="5924042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4908174" y="436419"/>
                  <a:ext cx="6669743" cy="5924042"/>
                  <a:chOff x="4908174" y="436419"/>
                  <a:chExt cx="6669743" cy="5924042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908174" y="436419"/>
                    <a:ext cx="6669743" cy="5924042"/>
                    <a:chOff x="4908174" y="436419"/>
                    <a:chExt cx="6669743" cy="5924042"/>
                  </a:xfrm>
                </p:grpSpPr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4908174" y="436419"/>
                      <a:ext cx="6669743" cy="5924042"/>
                      <a:chOff x="4908174" y="436419"/>
                      <a:chExt cx="6669743" cy="5924042"/>
                    </a:xfrm>
                  </p:grpSpPr>
                  <p:pic>
                    <p:nvPicPr>
                      <p:cNvPr id="3" name="Picture 2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176" t="25285" r="28970" b="22988"/>
                      <a:stretch/>
                    </p:blipFill>
                    <p:spPr>
                      <a:xfrm rot="5400000">
                        <a:off x="5281025" y="63568"/>
                        <a:ext cx="5924042" cy="666974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" name="Right Arrow 3"/>
                      <p:cNvSpPr/>
                      <p:nvPr/>
                    </p:nvSpPr>
                    <p:spPr>
                      <a:xfrm rot="18852188">
                        <a:off x="6361566" y="1477762"/>
                        <a:ext cx="1371600" cy="363070"/>
                      </a:xfrm>
                      <a:prstGeom prst="rightArrow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" name="Right Arrow 4"/>
                      <p:cNvSpPr/>
                      <p:nvPr/>
                    </p:nvSpPr>
                    <p:spPr>
                      <a:xfrm rot="19145748">
                        <a:off x="7040707" y="2133373"/>
                        <a:ext cx="1371600" cy="363070"/>
                      </a:xfrm>
                      <a:prstGeom prst="rightArrow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" name="Right Arrow 5"/>
                      <p:cNvSpPr/>
                      <p:nvPr/>
                    </p:nvSpPr>
                    <p:spPr>
                      <a:xfrm rot="19215438">
                        <a:off x="7348222" y="2742944"/>
                        <a:ext cx="1371600" cy="363070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" name="Right Arrow 6"/>
                      <p:cNvSpPr/>
                      <p:nvPr/>
                    </p:nvSpPr>
                    <p:spPr>
                      <a:xfrm rot="19107555">
                        <a:off x="7957098" y="3406947"/>
                        <a:ext cx="1371600" cy="363070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8" name="Right Arrow 7"/>
                      <p:cNvSpPr/>
                      <p:nvPr/>
                    </p:nvSpPr>
                    <p:spPr>
                      <a:xfrm rot="20020795">
                        <a:off x="8650132" y="3726201"/>
                        <a:ext cx="1371600" cy="363070"/>
                      </a:xfrm>
                      <a:prstGeom prst="rightArrow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9" name="Right Arrow 8"/>
                      <p:cNvSpPr/>
                      <p:nvPr/>
                    </p:nvSpPr>
                    <p:spPr>
                      <a:xfrm rot="21311068">
                        <a:off x="8916696" y="4689302"/>
                        <a:ext cx="1371600" cy="363070"/>
                      </a:xfrm>
                      <a:prstGeom prst="rightArrow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0" name="Rectangle 9"/>
                      <p:cNvSpPr/>
                      <p:nvPr/>
                    </p:nvSpPr>
                    <p:spPr>
                      <a:xfrm>
                        <a:off x="5950892" y="2519426"/>
                        <a:ext cx="586633" cy="275641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1" name="Rectangle 10"/>
                      <p:cNvSpPr/>
                      <p:nvPr/>
                    </p:nvSpPr>
                    <p:spPr>
                      <a:xfrm>
                        <a:off x="6626396" y="3974945"/>
                        <a:ext cx="586633" cy="27564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" name="Rectangle 11"/>
                      <p:cNvSpPr/>
                      <p:nvPr/>
                    </p:nvSpPr>
                    <p:spPr>
                      <a:xfrm>
                        <a:off x="7669344" y="4965229"/>
                        <a:ext cx="586633" cy="27564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" name="Right Arrow 13"/>
                      <p:cNvSpPr/>
                      <p:nvPr/>
                    </p:nvSpPr>
                    <p:spPr>
                      <a:xfrm rot="19215438">
                        <a:off x="7458831" y="3161721"/>
                        <a:ext cx="1371600" cy="363070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5" name="Right Arrow 14"/>
                      <p:cNvSpPr/>
                      <p:nvPr/>
                    </p:nvSpPr>
                    <p:spPr>
                      <a:xfrm rot="20501943">
                        <a:off x="9033340" y="4134521"/>
                        <a:ext cx="1371600" cy="363070"/>
                      </a:xfrm>
                      <a:prstGeom prst="rightArrow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" name="Right Arrow 12"/>
                      <p:cNvSpPr/>
                      <p:nvPr/>
                    </p:nvSpPr>
                    <p:spPr>
                      <a:xfrm rot="19145748">
                        <a:off x="6727001" y="1776756"/>
                        <a:ext cx="1371600" cy="363070"/>
                      </a:xfrm>
                      <a:prstGeom prst="rightArrow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pic>
                  <p:nvPicPr>
                    <p:cNvPr id="17" name="Picture 16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199916" y="2882893"/>
                      <a:ext cx="563987" cy="5580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" name="Picture 17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59412" y="4423925"/>
                      <a:ext cx="558053" cy="5580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32578" y="5324358"/>
                      <a:ext cx="558053" cy="55805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4" name="Picture 23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56186" y="3315392"/>
                    <a:ext cx="460658" cy="511330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58781" y="3754562"/>
                    <a:ext cx="366189" cy="366189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89307" y="2150915"/>
                    <a:ext cx="468637" cy="473815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89990" y="1753986"/>
                    <a:ext cx="333147" cy="36202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10590" y="4919292"/>
                  <a:ext cx="296382" cy="367514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84538" y="3937656"/>
                  <a:ext cx="542477" cy="526203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90892" y="4607824"/>
                  <a:ext cx="361001" cy="451251"/>
                </a:xfrm>
                <a:prstGeom prst="rect">
                  <a:avLst/>
                </a:prstGeom>
              </p:spPr>
            </p:pic>
          </p:grp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249" y="3981247"/>
                <a:ext cx="293423" cy="308094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2180" y="2457514"/>
                <a:ext cx="366905" cy="337553"/>
              </a:xfrm>
              <a:prstGeom prst="rect">
                <a:avLst/>
              </a:prstGeom>
            </p:spPr>
          </p:pic>
        </p:grpSp>
        <p:sp>
          <p:nvSpPr>
            <p:cNvPr id="36" name="Isosceles Triangle 35"/>
            <p:cNvSpPr/>
            <p:nvPr/>
          </p:nvSpPr>
          <p:spPr>
            <a:xfrm>
              <a:off x="9648548" y="3408126"/>
              <a:ext cx="344952" cy="2966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8040375" y="1269677"/>
              <a:ext cx="372266" cy="28727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0175" y="1242612"/>
              <a:ext cx="1128492" cy="335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Hill 362</a:t>
              </a:r>
              <a:endPara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936878" y="3333370"/>
              <a:ext cx="1140665" cy="335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Hill 382 </a:t>
              </a:r>
              <a:endPara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13050" y="3462759"/>
            <a:ext cx="2056098" cy="3266550"/>
            <a:chOff x="2613050" y="3462759"/>
            <a:chExt cx="2056098" cy="326655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050" y="3462759"/>
              <a:ext cx="2056098" cy="2353056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616200" y="5898312"/>
              <a:ext cx="2048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00"/>
                  </a:solidFill>
                  <a:latin typeface="Arial"/>
                  <a:cs typeface="Arial"/>
                </a:rPr>
                <a:t>HM1 John H. Willis Posthumous MOH 28 Feb </a:t>
              </a:r>
              <a:endParaRPr lang="en-US" sz="1600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37" y="3967517"/>
            <a:ext cx="881544" cy="11963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98" y="791262"/>
            <a:ext cx="881544" cy="119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1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2729"/>
            <a:ext cx="60621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First Week of March 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Period of negligible gains due to fierce Japanese resistance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6 March saw a shift in Marine assault tactics 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By 10 March 4th MarDiv reached the coast and cut off communication between Japanese in that sector and Kuribayashi's command post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4" y="3754419"/>
            <a:ext cx="5518673" cy="286153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058488" y="268534"/>
            <a:ext cx="5936288" cy="6371243"/>
            <a:chOff x="6058488" y="268534"/>
            <a:chExt cx="5432614" cy="6371243"/>
          </a:xfrm>
        </p:grpSpPr>
        <p:grpSp>
          <p:nvGrpSpPr>
            <p:cNvPr id="15" name="Group 14"/>
            <p:cNvGrpSpPr/>
            <p:nvPr/>
          </p:nvGrpSpPr>
          <p:grpSpPr>
            <a:xfrm>
              <a:off x="6058488" y="268534"/>
              <a:ext cx="5432614" cy="6371243"/>
              <a:chOff x="6164130" y="244712"/>
              <a:chExt cx="5432614" cy="637124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50" r="35920" b="32671"/>
              <a:stretch/>
            </p:blipFill>
            <p:spPr>
              <a:xfrm rot="5400000">
                <a:off x="5694815" y="714027"/>
                <a:ext cx="6371243" cy="543261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2449" y="3387043"/>
                <a:ext cx="563987" cy="55805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1759" y="4325112"/>
                <a:ext cx="558053" cy="55805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1760" y="5414752"/>
                <a:ext cx="558053" cy="558053"/>
              </a:xfrm>
              <a:prstGeom prst="rect">
                <a:avLst/>
              </a:prstGeom>
            </p:spPr>
          </p:pic>
        </p:grpSp>
        <p:sp>
          <p:nvSpPr>
            <p:cNvPr id="16" name="Right Arrow 15"/>
            <p:cNvSpPr/>
            <p:nvPr/>
          </p:nvSpPr>
          <p:spPr>
            <a:xfrm rot="16353065">
              <a:off x="6603881" y="2529335"/>
              <a:ext cx="978408" cy="48463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ight Arrow 16"/>
            <p:cNvSpPr/>
            <p:nvPr/>
          </p:nvSpPr>
          <p:spPr>
            <a:xfrm rot="16507822">
              <a:off x="7274266" y="2561464"/>
              <a:ext cx="1126231" cy="48463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ight Arrow 17"/>
            <p:cNvSpPr/>
            <p:nvPr/>
          </p:nvSpPr>
          <p:spPr>
            <a:xfrm rot="17765818">
              <a:off x="7823430" y="3033283"/>
              <a:ext cx="145713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ight Arrow 18"/>
            <p:cNvSpPr/>
            <p:nvPr/>
          </p:nvSpPr>
          <p:spPr>
            <a:xfrm rot="19646826">
              <a:off x="8482553" y="3577445"/>
              <a:ext cx="1462889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659078" y="5128151"/>
              <a:ext cx="1829628" cy="4846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8597253" y="5693779"/>
              <a:ext cx="1493419" cy="4846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ight Arrow 21"/>
            <p:cNvSpPr/>
            <p:nvPr/>
          </p:nvSpPr>
          <p:spPr>
            <a:xfrm rot="21319199">
              <a:off x="8684856" y="4332819"/>
              <a:ext cx="1280337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322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" y="1573568"/>
            <a:ext cx="5392270" cy="45851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85906"/>
            <a:ext cx="1219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ll three divisions had to fight through very tough terrain 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25" y="1573567"/>
            <a:ext cx="5688106" cy="458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58905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59" y="0"/>
            <a:ext cx="5602941" cy="37920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Island declared secure on 16 March but Marines continued to clear out caves and suffer casualties until 26 March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59" y="3792071"/>
            <a:ext cx="5602941" cy="31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03" y="1"/>
            <a:ext cx="705839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9789"/>
            <a:ext cx="5133603" cy="4518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33602" cy="290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7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563"/>
            <a:ext cx="4260924" cy="4687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3239"/>
            <a:ext cx="12192000" cy="598861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Context: Time, Place and Opposing Forces 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1" y="1883086"/>
            <a:ext cx="2929466" cy="1994647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rgbClr val="FFFF00"/>
                </a:solidFill>
                <a:latin typeface="Arial"/>
                <a:cs typeface="Arial"/>
              </a:rPr>
              <a:t>Grand Strategy</a:t>
            </a:r>
          </a:p>
          <a:p>
            <a:pPr algn="l"/>
            <a:r>
              <a:rPr lang="en-US" sz="1800" dirty="0" smtClean="0">
                <a:latin typeface="Arial"/>
                <a:cs typeface="Arial"/>
              </a:rPr>
              <a:t>In 1945 the United States and her allies sought to continue the momentum gained from the successes of 1944 over Japan and Germany. 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436" y="1019488"/>
            <a:ext cx="4696564" cy="4633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8400" y="5695458"/>
            <a:ext cx="467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European Theater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54726"/>
            <a:ext cx="425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Central and Southern Pacific Drives 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98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47" y="0"/>
            <a:ext cx="554915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20" y="3334870"/>
            <a:ext cx="2369426" cy="3065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16977" r="16807"/>
          <a:stretch/>
        </p:blipFill>
        <p:spPr>
          <a:xfrm>
            <a:off x="295835" y="3334870"/>
            <a:ext cx="1667436" cy="2704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835" y="174812"/>
            <a:ext cx="6037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Early on 26 March, hundreds of Japanese soldiers executed a well organized attack on Marine and Army units encamped near the western beaches.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5th Pioneer Battalion, an African-American Marine unit, repulsed the attack and killed most of the Japanese.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5001" y="3334870"/>
            <a:ext cx="2218266" cy="2662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Left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1stLt Harry Linn, Posthumous MOH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Right</a:t>
            </a:r>
          </a:p>
          <a:p>
            <a:r>
              <a:rPr lang="en-US" dirty="0" smtClean="0">
                <a:latin typeface="Arial"/>
                <a:cs typeface="Arial"/>
              </a:rPr>
              <a:t>Japanese dead and bullet ridden tents the morning after the Japanese surprise attack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72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r="9228"/>
          <a:stretch/>
        </p:blipFill>
        <p:spPr>
          <a:xfrm>
            <a:off x="0" y="-160867"/>
            <a:ext cx="12192000" cy="687004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626059"/>
              </p:ext>
            </p:extLst>
          </p:nvPr>
        </p:nvGraphicFramePr>
        <p:xfrm>
          <a:off x="0" y="-177800"/>
          <a:ext cx="6885309" cy="6201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6663"/>
                <a:gridCol w="899904"/>
                <a:gridCol w="899904"/>
                <a:gridCol w="1069419"/>
                <a:gridCol w="1069419"/>
              </a:tblGrid>
              <a:tr h="6146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Unit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KIA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DOW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WIA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Total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</a:tr>
              <a:tr h="76139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V Corps</a:t>
                      </a:r>
                      <a:endParaRPr lang="en-US" sz="2000" b="0" dirty="0">
                        <a:solidFill>
                          <a:srgbClr val="C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26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14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234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274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</a:tr>
              <a:tr h="76139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3d MarDiv</a:t>
                      </a:r>
                      <a:endParaRPr lang="en-US" sz="2000" b="0" dirty="0">
                        <a:solidFill>
                          <a:srgbClr val="C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926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267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3503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4,696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</a:tr>
              <a:tr h="76139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4th MarDiv</a:t>
                      </a:r>
                      <a:endParaRPr lang="en-US" sz="2000" b="0" dirty="0">
                        <a:solidFill>
                          <a:srgbClr val="C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1,631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375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6,211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8,217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</a:tr>
              <a:tr h="76139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5th MarDiv</a:t>
                      </a:r>
                      <a:endParaRPr lang="en-US" sz="2000" b="0" dirty="0">
                        <a:solidFill>
                          <a:srgbClr val="C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1,950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634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7,341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9,925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</a:tr>
              <a:tr h="101836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Marine Air and Ship Dets</a:t>
                      </a:r>
                      <a:endParaRPr lang="en-US" sz="2000" b="0" dirty="0">
                        <a:solidFill>
                          <a:srgbClr val="C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25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33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58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</a:tr>
              <a:tr h="76139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Navy Units</a:t>
                      </a:r>
                      <a:endParaRPr lang="en-US" sz="2000" b="0" dirty="0">
                        <a:solidFill>
                          <a:srgbClr val="C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363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70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/>
                          <a:cs typeface="Arial"/>
                        </a:rPr>
                        <a:t>1,917</a:t>
                      </a:r>
                      <a:endParaRPr lang="en-US" sz="2400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2,350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</a:tr>
              <a:tr h="76139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Total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/>
                          <a:cs typeface="Arial"/>
                        </a:rPr>
                        <a:t>Casualties 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4,921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1,360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19,239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/>
                          <a:cs typeface="Arial"/>
                        </a:rPr>
                        <a:t>25,520</a:t>
                      </a:r>
                      <a:endParaRPr lang="en-US" sz="2400" b="1" dirty="0"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 anchorCtr="1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6027003"/>
            <a:ext cx="68918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2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These approximate numbers do not include 3 officers and 43 enlisted men still listed as missing, presumed dead, or the 46 officers and 2,602 enlisted men that suffered combat fatigue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. 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4376" y="201706"/>
            <a:ext cx="2877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Casualties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2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991" y="61613"/>
            <a:ext cx="3536578" cy="6967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273" y="161365"/>
            <a:ext cx="81384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Navy and Marine Corps Medals of Honor 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53247"/>
            <a:ext cx="84074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 smtClean="0">
                <a:latin typeface="Arial"/>
                <a:cs typeface="Arial"/>
              </a:rPr>
              <a:t>Twenty-two Marines, four Navy Corpsman, and one naval officer earned Medals of Honor at Iwo Jima (27 Total)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 smtClean="0">
                <a:latin typeface="Arial"/>
                <a:cs typeface="Arial"/>
              </a:rPr>
              <a:t>Eleven Marines and two Sailors earned them posthumously </a:t>
            </a:r>
            <a:endParaRPr lang="en-US" sz="2400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3071" y="3330300"/>
            <a:ext cx="8622530" cy="3334924"/>
            <a:chOff x="297710" y="3383785"/>
            <a:chExt cx="8622530" cy="3334924"/>
          </a:xfrm>
        </p:grpSpPr>
        <p:grpSp>
          <p:nvGrpSpPr>
            <p:cNvPr id="33" name="Group 32"/>
            <p:cNvGrpSpPr/>
            <p:nvPr/>
          </p:nvGrpSpPr>
          <p:grpSpPr>
            <a:xfrm>
              <a:off x="298398" y="3383785"/>
              <a:ext cx="8621842" cy="3334924"/>
              <a:chOff x="298398" y="3383785"/>
              <a:chExt cx="8621842" cy="3334924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298398" y="3383785"/>
                <a:ext cx="8621842" cy="2379078"/>
                <a:chOff x="298398" y="3383785"/>
                <a:chExt cx="8621842" cy="2379078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98" y="3390982"/>
                  <a:ext cx="984767" cy="1307771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6810" y="3390982"/>
                  <a:ext cx="984775" cy="1307771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3976" y="3383785"/>
                  <a:ext cx="1011849" cy="1313802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9768" y="3384952"/>
                  <a:ext cx="1044521" cy="1334293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5840" y="3383785"/>
                  <a:ext cx="871958" cy="132826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9177" y="3390982"/>
                  <a:ext cx="925380" cy="1328263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4557" y="3400248"/>
                  <a:ext cx="889839" cy="1318997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1340" y="3400248"/>
                  <a:ext cx="972118" cy="1318996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6814" y="3400516"/>
                  <a:ext cx="873426" cy="1318728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9378" y="4719243"/>
                  <a:ext cx="822960" cy="1043620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398" y="4712048"/>
                <a:ext cx="993121" cy="1040053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8523" y="4712048"/>
                <a:ext cx="973062" cy="104005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2330" y="4697587"/>
                <a:ext cx="1011560" cy="105451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5269" y="4697587"/>
                <a:ext cx="1038130" cy="106527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2394" y="4705901"/>
                <a:ext cx="885620" cy="1037885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8014" y="4719244"/>
                <a:ext cx="907417" cy="1043619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1309" y="4719243"/>
                <a:ext cx="903303" cy="1043619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4612" y="4719242"/>
                <a:ext cx="986605" cy="104362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1996" y="5766791"/>
                <a:ext cx="901268" cy="937225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6451" y="5762863"/>
                <a:ext cx="1002927" cy="955846"/>
              </a:xfrm>
              <a:prstGeom prst="rect">
                <a:avLst/>
              </a:prstGeom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10" y="5743786"/>
              <a:ext cx="999650" cy="97492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757" y="5743785"/>
              <a:ext cx="988193" cy="97492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978" y="5752101"/>
              <a:ext cx="1018128" cy="96660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747" y="5762863"/>
              <a:ext cx="1013651" cy="95584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867" y="5734287"/>
              <a:ext cx="880041" cy="98442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221" y="5752101"/>
              <a:ext cx="941292" cy="96660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160" y="5762862"/>
              <a:ext cx="874561" cy="95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20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13" y="136478"/>
            <a:ext cx="54406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/>
                <a:cs typeface="Arial"/>
              </a:rPr>
              <a:t>Famous Participants </a:t>
            </a:r>
            <a:endParaRPr lang="en-US" sz="32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2815" y="1852487"/>
            <a:ext cx="9418320" cy="4576623"/>
            <a:chOff x="1511808" y="2161518"/>
            <a:chExt cx="8830370" cy="46742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9386" y="2161518"/>
              <a:ext cx="1914525" cy="24022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542" y="2173012"/>
              <a:ext cx="1914525" cy="23907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964" y="2161518"/>
              <a:ext cx="1914525" cy="24022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808" y="2161518"/>
              <a:ext cx="1914525" cy="23907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11808" y="4729655"/>
              <a:ext cx="1914525" cy="18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Iwo Jima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MajGen Graves B. Erskine, CG 3d MarDiv</a:t>
              </a:r>
            </a:p>
            <a:p>
              <a:endParaRPr lang="en-US" sz="1600" dirty="0">
                <a:latin typeface="Arial"/>
                <a:cs typeface="Arial"/>
              </a:endParaRPr>
            </a:p>
            <a:p>
              <a:r>
                <a:rPr lang="en-US" sz="16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Belleau Wood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Lt, 79th Co. 2/6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09385" y="4729654"/>
              <a:ext cx="1914525" cy="18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Iwo Jima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MajGen Clifton B. Cates, CG 4th MarDiv</a:t>
              </a:r>
              <a:endParaRPr lang="en-US" sz="1600" dirty="0">
                <a:latin typeface="Arial"/>
                <a:cs typeface="Arial"/>
              </a:endParaRPr>
            </a:p>
            <a:p>
              <a:endParaRPr lang="en-US" sz="1600" dirty="0">
                <a:latin typeface="Arial"/>
                <a:cs typeface="Arial"/>
              </a:endParaRPr>
            </a:p>
            <a:p>
              <a:r>
                <a:rPr lang="en-US" sz="16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Belleau Wood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Lt, 96</a:t>
              </a:r>
              <a:r>
                <a:rPr lang="en-US" sz="1600" baseline="30000" dirty="0" smtClean="0">
                  <a:latin typeface="Arial"/>
                  <a:cs typeface="Arial"/>
                </a:rPr>
                <a:t>th</a:t>
              </a:r>
              <a:r>
                <a:rPr lang="en-US" sz="1600" dirty="0" smtClean="0">
                  <a:latin typeface="Arial"/>
                  <a:cs typeface="Arial"/>
                </a:rPr>
                <a:t> Co. 2/6 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44797" y="4729654"/>
              <a:ext cx="1838857" cy="185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Iwo Jima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MajGen Keller E. Rockey, CG 5th MarDiv</a:t>
              </a:r>
            </a:p>
            <a:p>
              <a:endParaRPr lang="en-US" sz="1600" dirty="0">
                <a:latin typeface="Arial"/>
                <a:cs typeface="Arial"/>
              </a:endParaRPr>
            </a:p>
            <a:p>
              <a:r>
                <a:rPr lang="en-US" sz="16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Belleau Wood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Captain, 1/5 (XO)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04541" y="4729654"/>
              <a:ext cx="1937637" cy="2106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Iwo Jima 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LtGen Holland M. Smith, Commander ATF</a:t>
              </a:r>
            </a:p>
            <a:p>
              <a:endParaRPr lang="en-US" sz="1600" dirty="0">
                <a:latin typeface="Arial"/>
                <a:cs typeface="Arial"/>
              </a:endParaRPr>
            </a:p>
            <a:p>
              <a:r>
                <a:rPr lang="en-US" sz="16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Belleau Wood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Major, 4th Brigade Adjutant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12452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Belleau Wood to Iwo Jima 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736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2" y="95533"/>
            <a:ext cx="11837047" cy="6605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660" y="232012"/>
            <a:ext cx="4804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First Flag Raisers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742" y="1016842"/>
            <a:ext cx="48176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Lt Harold Schrier </a:t>
            </a:r>
          </a:p>
          <a:p>
            <a:r>
              <a:rPr lang="en-US" sz="2400" dirty="0" smtClean="0">
                <a:latin typeface="Arial"/>
                <a:cs typeface="Arial"/>
              </a:rPr>
              <a:t>Sgt Ernest “Boots” Thomas</a:t>
            </a:r>
          </a:p>
          <a:p>
            <a:r>
              <a:rPr lang="en-US" sz="2400" dirty="0" smtClean="0">
                <a:latin typeface="Arial"/>
                <a:cs typeface="Arial"/>
              </a:rPr>
              <a:t>Sgt Hank Hansen</a:t>
            </a:r>
          </a:p>
          <a:p>
            <a:r>
              <a:rPr lang="en-US" sz="2400" dirty="0" smtClean="0">
                <a:latin typeface="Arial"/>
                <a:cs typeface="Arial"/>
              </a:rPr>
              <a:t>Cpl Chuck Lindberg</a:t>
            </a:r>
          </a:p>
          <a:p>
            <a:r>
              <a:rPr lang="en-US" sz="2400" dirty="0" smtClean="0">
                <a:latin typeface="Arial"/>
                <a:cs typeface="Arial"/>
              </a:rPr>
              <a:t>Corpsman John Bradley</a:t>
            </a:r>
          </a:p>
          <a:p>
            <a:r>
              <a:rPr lang="en-US" sz="2400" dirty="0" smtClean="0">
                <a:latin typeface="Arial"/>
                <a:cs typeface="Arial"/>
              </a:rPr>
              <a:t>PFC Ray Jacobs</a:t>
            </a:r>
          </a:p>
          <a:p>
            <a:r>
              <a:rPr lang="en-US" sz="2400" dirty="0" smtClean="0">
                <a:latin typeface="Arial"/>
                <a:cs typeface="Arial"/>
              </a:rPr>
              <a:t>PFC Phil Ward</a:t>
            </a:r>
          </a:p>
          <a:p>
            <a:r>
              <a:rPr lang="en-US" sz="2400" dirty="0" smtClean="0">
                <a:latin typeface="Arial"/>
                <a:cs typeface="Arial"/>
              </a:rPr>
              <a:t>PFC Jim Michaels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7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71" y="259308"/>
            <a:ext cx="6953762" cy="6373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773" y="136478"/>
            <a:ext cx="6578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Second Flag Raisers 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0208" y="850065"/>
            <a:ext cx="4495059" cy="5213284"/>
            <a:chOff x="390207" y="850065"/>
            <a:chExt cx="9628417" cy="52132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755" y="2665217"/>
              <a:ext cx="2527961" cy="158298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09" y="4480368"/>
              <a:ext cx="2555256" cy="15680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755" y="850065"/>
              <a:ext cx="2527963" cy="15829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09" y="2664776"/>
              <a:ext cx="2555256" cy="15829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07" y="850065"/>
              <a:ext cx="2555259" cy="158298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757" y="4480368"/>
              <a:ext cx="2527959" cy="15829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14475" y="850065"/>
              <a:ext cx="21017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Ira Hayes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51225" y="4420669"/>
              <a:ext cx="250417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Micheal</a:t>
              </a:r>
              <a:r>
                <a:rPr lang="en-US" sz="1600" dirty="0" smtClean="0"/>
                <a:t> Strank</a:t>
              </a:r>
            </a:p>
            <a:p>
              <a:endParaRPr lang="en-US" dirty="0"/>
            </a:p>
            <a:p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KIA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45465" y="4485251"/>
              <a:ext cx="21017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Rene Gagnon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59716" y="2664776"/>
              <a:ext cx="255890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Frank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Sousley</a:t>
              </a:r>
            </a:p>
            <a:p>
              <a:endParaRPr lang="en-US" dirty="0"/>
            </a:p>
            <a:p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KIA</a:t>
              </a:r>
              <a:r>
                <a:rPr lang="en-US" dirty="0" smtClean="0">
                  <a:latin typeface="Arial"/>
                  <a:cs typeface="Arial"/>
                </a:rPr>
                <a:t> 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59716" y="881263"/>
              <a:ext cx="225188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Harlon Block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KIA</a:t>
              </a:r>
              <a:endParaRPr lang="en-US" sz="16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23413" y="2664776"/>
              <a:ext cx="227917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John Bradley 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71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627" y="734963"/>
            <a:ext cx="3725838" cy="5803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33" y="734964"/>
            <a:ext cx="4735773" cy="58032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6109"/>
            <a:ext cx="84616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/>
                <a:cs typeface="Arial"/>
              </a:rPr>
              <a:t>Conclusion: Significance of </a:t>
            </a:r>
            <a:r>
              <a:rPr lang="en-US" sz="3200" b="1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3200" b="1" dirty="0" smtClean="0">
                <a:solidFill>
                  <a:srgbClr val="FFFF00"/>
                </a:solidFill>
                <a:latin typeface="Arial"/>
                <a:cs typeface="Arial"/>
              </a:rPr>
              <a:t>Battle </a:t>
            </a:r>
            <a:endParaRPr lang="en-US" sz="32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64525"/>
            <a:ext cx="4665133" cy="4293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The seizure of Iwo Jima deprived Japan of a strong defensive bastion near the home islands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It provided the American military with forward airfields that made bombing Japan much easier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The U.S. presence on Iwo Jima was decisive in neutralizing other fortified Japanese islands in the Bonins 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The fall of Iwo served a hard blow to Japanese morale and served as a very important step toward their ultimate defeat 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1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29" y="395785"/>
            <a:ext cx="4941258" cy="2912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27" y="3199078"/>
            <a:ext cx="4941258" cy="36589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7270"/>
            <a:ext cx="91030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/>
                <a:cs typeface="Arial"/>
              </a:rPr>
              <a:t>Significance of the Battle to the Marine </a:t>
            </a:r>
            <a:r>
              <a:rPr lang="en-US" sz="3200" b="1" dirty="0" smtClean="0">
                <a:solidFill>
                  <a:srgbClr val="FFFF00"/>
                </a:solidFill>
                <a:latin typeface="Arial"/>
                <a:cs typeface="Arial"/>
              </a:rPr>
              <a:t>Corps</a:t>
            </a:r>
            <a:endParaRPr lang="en-US" sz="32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910243"/>
            <a:ext cx="650202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Iwo demonstrated that the Navy/Marine Corps team can succeed at their most violent and costly of missions: amphibious assault against a heavily fortified and fanatically defended enemy position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Iwo Jima, like Chapultepec, Belleau Wood, and Guadalcanal, retains a special place in the history and lore of the Marine Corps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Admiral Nimitz’s words “Among the Americans who served on Iwo Island, uncommon valor was a common virtue,” has been associated with Marines since they were recorded 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Joe Rosenthal’s photograph of the second flag raising has become one of the most popular, positive, and instantly recognizable public images of the Marine Corps. 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53" y="3199078"/>
            <a:ext cx="2572034" cy="36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42" y="77965"/>
            <a:ext cx="4789074" cy="5361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261" y="5617029"/>
            <a:ext cx="6573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Mark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R. Folse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PhD Candidate, University of Alabama (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Department 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of History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36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509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Iwo Jima: Operation DETACHMENT 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4933" y="806822"/>
            <a:ext cx="5130800" cy="5551031"/>
            <a:chOff x="297330" y="806823"/>
            <a:chExt cx="3971183" cy="42880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30" y="806823"/>
              <a:ext cx="3958078" cy="371889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7330" y="4595638"/>
              <a:ext cx="3971183" cy="499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Arial"/>
                  <a:cs typeface="Arial"/>
                </a:rPr>
                <a:t>General Douglas MacArthur (left)</a:t>
              </a:r>
            </a:p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Arial"/>
                  <a:cs typeface="Arial"/>
                </a:rPr>
                <a:t>Admiral Chester Nimitz (right)</a:t>
              </a:r>
              <a:endParaRPr 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80" y="806823"/>
            <a:ext cx="5217458" cy="48126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85467" y="5726383"/>
            <a:ext cx="520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U.S.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ilitary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trategists chose Iwo Jima as a target, in part, because of its proximity to the Japanese home islands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8" y="3588964"/>
            <a:ext cx="5791201" cy="2502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8" y="966787"/>
            <a:ext cx="5791201" cy="25091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427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Strategic Importance of Iwo Jima to U.S. Forces 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127" y="6204589"/>
            <a:ext cx="5791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U.S. Navy wanted Iwo for land based support for bombers and escorts 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95677" y="966790"/>
            <a:ext cx="5093123" cy="5779504"/>
            <a:chOff x="6895677" y="806827"/>
            <a:chExt cx="5093123" cy="61975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8"/>
            <a:stretch/>
          </p:blipFill>
          <p:spPr>
            <a:xfrm rot="5400000">
              <a:off x="6693638" y="1008866"/>
              <a:ext cx="5495382" cy="50913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7268" y="6377269"/>
              <a:ext cx="5071532" cy="62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latin typeface="Arial"/>
                  <a:cs typeface="Arial"/>
                </a:rPr>
                <a:t>Aerial Photograph of Iwo Jima shows the three air fields and Suribachi in the left-bottom of photo   </a:t>
              </a:r>
              <a:endParaRPr lang="en-US" sz="16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9" name="Left Arrow 8"/>
          <p:cNvSpPr/>
          <p:nvPr/>
        </p:nvSpPr>
        <p:spPr>
          <a:xfrm rot="5400000">
            <a:off x="8229599" y="4826443"/>
            <a:ext cx="700741" cy="269641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 rot="5400000">
            <a:off x="9090958" y="3812011"/>
            <a:ext cx="700741" cy="269641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rot="5400000">
            <a:off x="10036734" y="2990702"/>
            <a:ext cx="700741" cy="269641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39057" y="5359196"/>
            <a:ext cx="86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No. 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63817" y="4316008"/>
            <a:ext cx="76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No.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01625" y="3564466"/>
            <a:ext cx="77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No. 3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7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8916268"/>
              </p:ext>
            </p:extLst>
          </p:nvPr>
        </p:nvGraphicFramePr>
        <p:xfrm>
          <a:off x="5567082" y="0"/>
          <a:ext cx="7288306" cy="664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1934" y="481990"/>
            <a:ext cx="39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American Naval Forces and Leaders 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9" y="990565"/>
            <a:ext cx="1990165" cy="2384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492039" y="3778033"/>
            <a:ext cx="2034173" cy="2581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9" y="990564"/>
            <a:ext cx="1990165" cy="2384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68" y="3778033"/>
            <a:ext cx="1990165" cy="2581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6868" y="1066764"/>
            <a:ext cx="1515532" cy="25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Top Left</a:t>
            </a: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Adm Raymond Spruance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Top Right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LtGen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Holland Smith</a:t>
            </a:r>
          </a:p>
          <a:p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8266" y="3818466"/>
            <a:ext cx="13800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33680" y="4072431"/>
            <a:ext cx="146871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Bottom Left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Vice Adm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Kelly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Turner</a:t>
            </a:r>
          </a:p>
          <a:p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Bottom Right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MGen Harry Schmidt</a:t>
            </a:r>
          </a:p>
          <a:p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81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2017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Iwo Jima and the Japanese 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866" y="1633569"/>
            <a:ext cx="39539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Japanese, the loss of the Marianas during the summer of 1944 greatly increased Iwo Jima’s strategic and symbolic significance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267200" y="1125570"/>
            <a:ext cx="7167282" cy="4832002"/>
            <a:chOff x="3657600" y="1210235"/>
            <a:chExt cx="7167282" cy="5192301"/>
          </a:xfrm>
        </p:grpSpPr>
        <p:grpSp>
          <p:nvGrpSpPr>
            <p:cNvPr id="13" name="Group 12"/>
            <p:cNvGrpSpPr/>
            <p:nvPr/>
          </p:nvGrpSpPr>
          <p:grpSpPr>
            <a:xfrm>
              <a:off x="3657600" y="1210235"/>
              <a:ext cx="7167282" cy="4397188"/>
              <a:chOff x="1154035" y="1874520"/>
              <a:chExt cx="10921771" cy="498348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6100" y="1874520"/>
                <a:ext cx="3749706" cy="498348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4894" y="1874520"/>
                <a:ext cx="3551206" cy="498348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4035" y="1874520"/>
                <a:ext cx="3620859" cy="4983480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657600" y="5708011"/>
              <a:ext cx="7167282" cy="69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Emperor Hirohito (left); Prime Minister General Hideki Tojo (center); LtGen Tadamichi Kuribayashi (right)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98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8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U.S. Assault Plan 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118" y="6248853"/>
            <a:ext cx="535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Veteran Marine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emolition team</a:t>
            </a: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studying Iwo before attack 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4732" y="6248853"/>
            <a:ext cx="494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Assault Plan 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46" y="1112657"/>
            <a:ext cx="4994520" cy="5029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8" y="1112658"/>
            <a:ext cx="5348460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0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45284"/>
            <a:ext cx="66547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Kuribayashi’s Defense Plan 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11" y="658906"/>
            <a:ext cx="4892712" cy="5916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5" y="1437155"/>
            <a:ext cx="5163670" cy="4360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34670"/>
            <a:ext cx="667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Kuribayashi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broke with previous Japanese defense doctrine and the Marines would pay a heavy price  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63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age" ma:contentTypeID="0x010100C568DB52D9D0A14D9B2FDCC96666E9F2007948130EC3DB064584E219954237AF390007ECC41C0154F44198C6F31C73704FB7" ma:contentTypeVersion="7" ma:contentTypeDescription="Page is a system content type template created by the Publishing Resources feature. The column templates from Page will be added to all Pages libraries created by the Publishing feature." ma:contentTypeScope="" ma:versionID="04dd9002ed838ab9d9b15371dc2557c7">
  <xsd:schema xmlns:xsd="http://www.w3.org/2001/XMLSchema" xmlns:xs="http://www.w3.org/2001/XMLSchema" xmlns:p="http://schemas.microsoft.com/office/2006/metadata/properties" xmlns:ns1="http://schemas.microsoft.com/sharepoint/v3" xmlns:ns2="b0e0cf0f-e8c3-4a36-9391-dc8b31b824a0" xmlns:ns3="6df3be5f-7b6a-4fe4-a5cd-bfdf05231615" targetNamespace="http://schemas.microsoft.com/office/2006/metadata/properties" ma:root="true" ma:fieldsID="8de1e3d2e7c1bbc3724e78434e7a08a3" ns1:_="" ns2:_="" ns3:_="">
    <xsd:import namespace="http://schemas.microsoft.com/sharepoint/v3"/>
    <xsd:import namespace="b0e0cf0f-e8c3-4a36-9391-dc8b31b824a0"/>
    <xsd:import namespace="6df3be5f-7b6a-4fe4-a5cd-bfdf05231615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PublishingRollupImage" minOccurs="0"/>
                <xsd:element ref="ns1:Audience" minOccurs="0"/>
                <xsd:element ref="ns2:_dlc_DocId" minOccurs="0"/>
                <xsd:element ref="ns2:_dlc_DocIdUrl" minOccurs="0"/>
                <xsd:element ref="ns2:_dlc_DocIdPersistId" minOccurs="0"/>
                <xsd:element ref="ns3:TaxKeywordTaxHTField" minOccurs="0"/>
                <xsd:element ref="ns2:TaxCatchAll" minOccurs="0"/>
                <xsd:element ref="ns3:Workflow_x0020_Up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Comments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0" nillable="true" ma:displayName="Scheduling End Date" ma:description="" ma:hidden="true" ma:internalName="PublishingExpirationDate">
      <xsd:simpleType>
        <xsd:restriction base="dms:Unknown"/>
      </xsd:simpleType>
    </xsd:element>
    <xsd:element name="PublishingContact" ma:index="11" nillable="true" ma:displayName="Contact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Contact E-Mail Address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Contact Name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Contact Picture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Page Layout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Variation Group ID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Variation Relationship Link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RollupImage" ma:index="18" nillable="true" ma:displayName="Rollup Image" ma:internalName="PublishingRollupImage">
      <xsd:simpleType>
        <xsd:restriction base="dms:Unknown"/>
      </xsd:simpleType>
    </xsd:element>
    <xsd:element name="Audience" ma:index="19" nillable="true" ma:displayName="Target Audiences" ma:description="" ma:internalName="Audienc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0cf0f-e8c3-4a36-9391-dc8b31b824a0" elementFormDefault="qualified">
    <xsd:import namespace="http://schemas.microsoft.com/office/2006/documentManagement/types"/>
    <xsd:import namespace="http://schemas.microsoft.com/office/infopath/2007/PartnerControls"/>
    <xsd:element name="_dlc_DocId" ma:index="2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2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TaxCatchAll" ma:index="25" nillable="true" ma:displayName="Taxonomy Catch All Column" ma:hidden="true" ma:list="{8c9df972-46a7-4ba7-8445-d4d1b10779de}" ma:internalName="TaxCatchAll" ma:showField="CatchAllData" ma:web="b0e0cf0f-e8c3-4a36-9391-dc8b31b824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3be5f-7b6a-4fe4-a5cd-bfdf0523161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readOnly="false" ma:fieldId="{23f27201-bee3-471e-b2e7-b64fd8b7ca38}" ma:taxonomyMulti="true" ma:sspId="20d7d4eb-c1f1-44f2-afdd-2675f0a98a8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Workflow_x0020_Update" ma:index="28" nillable="true" ma:displayName="Workflow Update" ma:internalName="Workflow_x0020_Updat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df3be5f-7b6a-4fe4-a5cd-bfdf05231615">
      <Terms xmlns="http://schemas.microsoft.com/office/infopath/2007/PartnerControls"/>
    </TaxKeywordTaxHTField>
    <TaxCatchAll xmlns="b0e0cf0f-e8c3-4a36-9391-dc8b31b824a0"/>
    <PublishingRollupImage xmlns="http://schemas.microsoft.com/sharepoint/v3" xsi:nil="true"/>
    <PublishingContactEmail xmlns="http://schemas.microsoft.com/sharepoint/v3" xsi:nil="true"/>
    <PublishingVariationRelationshipLinkFieldID xmlns="http://schemas.microsoft.com/sharepoint/v3">
      <Url xsi:nil="true"/>
      <Description xsi:nil="true"/>
    </PublishingVariationRelationshipLinkFieldID>
    <PublishingVariationGroupID xmlns="http://schemas.microsoft.com/sharepoint/v3" xsi:nil="true"/>
    <Audience xmlns="http://schemas.microsoft.com/sharepoint/v3" xsi:nil="true"/>
    <_dlc_DocIdPersistId xmlns="b0e0cf0f-e8c3-4a36-9391-dc8b31b824a0" xsi:nil="true"/>
    <PublishingExpirationDate xmlns="http://schemas.microsoft.com/sharepoint/v3" xsi:nil="true"/>
    <PublishingContactPicture xmlns="http://schemas.microsoft.com/sharepoint/v3">
      <Url xsi:nil="true"/>
      <Description xsi:nil="true"/>
    </PublishingContactPicture>
    <Workflow_x0020_Update xmlns="6df3be5f-7b6a-4fe4-a5cd-bfdf05231615" xsi:nil="true"/>
    <PublishingStartDate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Comments xmlns="http://schemas.microsoft.com/sharepoint/v3" xsi:nil="true"/>
    <_dlc_DocId xmlns="b0e0cf0f-e8c3-4a36-9391-dc8b31b824a0">QHCR67PZMRY4-55-6078</_dlc_DocId>
    <_dlc_DocIdUrl xmlns="b0e0cf0f-e8c3-4a36-9391-dc8b31b824a0">
      <Url>https://www.mcu.usmc.mil/historydivision/_layouts/DocIdRedir.aspx?ID=QHCR67PZMRY4-55-6078</Url>
      <Description>QHCR67PZMRY4-55-6078</Description>
    </_dlc_DocIdUrl>
  </documentManagement>
</p:properties>
</file>

<file path=customXml/itemProps1.xml><?xml version="1.0" encoding="utf-8"?>
<ds:datastoreItem xmlns:ds="http://schemas.openxmlformats.org/officeDocument/2006/customXml" ds:itemID="{FAB06045-C945-4494-B2DC-B90966571B03}"/>
</file>

<file path=customXml/itemProps2.xml><?xml version="1.0" encoding="utf-8"?>
<ds:datastoreItem xmlns:ds="http://schemas.openxmlformats.org/officeDocument/2006/customXml" ds:itemID="{89449E51-4988-4EF2-A85E-C5C9F2218045}"/>
</file>

<file path=customXml/itemProps3.xml><?xml version="1.0" encoding="utf-8"?>
<ds:datastoreItem xmlns:ds="http://schemas.openxmlformats.org/officeDocument/2006/customXml" ds:itemID="{C452C7B6-BD03-4B0D-A1B5-DD274D451E9C}"/>
</file>

<file path=customXml/itemProps4.xml><?xml version="1.0" encoding="utf-8"?>
<ds:datastoreItem xmlns:ds="http://schemas.openxmlformats.org/officeDocument/2006/customXml" ds:itemID="{BE6330DD-9FC7-4ED1-85FD-F867A36D194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2276</TotalTime>
  <Words>1653</Words>
  <Application>Microsoft Macintosh PowerPoint</Application>
  <PresentationFormat>Custom</PresentationFormat>
  <Paragraphs>274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The Battle of Iwo Jima Operation DETACHMENT 19 February−26 March 1945</vt:lpstr>
      <vt:lpstr>Introduction</vt:lpstr>
      <vt:lpstr>Context: Time, Place and Opposing Forces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Battle of Iwo Jima 19 February-26 March 1945</dc:title>
  <dc:creator>Annette</dc:creator>
  <cp:lastModifiedBy>Greg</cp:lastModifiedBy>
  <cp:revision>266</cp:revision>
  <dcterms:created xsi:type="dcterms:W3CDTF">2015-06-19T16:16:27Z</dcterms:created>
  <dcterms:modified xsi:type="dcterms:W3CDTF">2016-03-02T19:40:58Z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0x010100C568DB52D9D0A14D9B2FDCC96666E9F2007948130EC3DB064584E219954237AF390007ECC41C0154F44198C6F31C73704FB7</vt:lpwstr>
  </property>
  <property fmtid="{D5CDD505-2E9C-101B-9397-08002B2CF9AE}" pid="3" name="_dlc_DocIdItemGuid">
    <vt:lpwstr>ea0a7a7f-e21b-4106-b934-1451fd5a6539</vt:lpwstr>
  </property>
</Properties>
</file>