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9" r:id="rId3"/>
    <p:sldId id="271" r:id="rId4"/>
    <p:sldId id="270" r:id="rId5"/>
    <p:sldId id="257" r:id="rId6"/>
    <p:sldId id="258" r:id="rId7"/>
    <p:sldId id="259" r:id="rId8"/>
    <p:sldId id="260" r:id="rId9"/>
    <p:sldId id="273" r:id="rId10"/>
    <p:sldId id="272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474A51A-3589-4A01-91E0-2EEFCD80072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2F9EFF4-CCEC-4126-97A6-EAFE474199A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Google Apps Sync for Microsoft Office (GASMO)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installation and setup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7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254" y="2281079"/>
            <a:ext cx="7335213" cy="4108937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009602" y="1725355"/>
            <a:ext cx="8172796" cy="468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Open Outlook, your GAFG email should begin to sync</a:t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81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GASMO complete</a:t>
            </a:r>
          </a:p>
          <a:p>
            <a:pPr algn="ctr"/>
            <a:r>
              <a:rPr lang="en-US" sz="2400" dirty="0" smtClean="0"/>
              <a:t>Continue to next step for certificate set up </a:t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11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658" y="2098340"/>
            <a:ext cx="7634684" cy="427669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(needed for sending/receiving encrypted emails)</a:t>
            </a:r>
            <a:endParaRPr lang="en-US" sz="2400" dirty="0"/>
          </a:p>
        </p:txBody>
      </p:sp>
      <p:sp>
        <p:nvSpPr>
          <p:cNvPr id="6" name="Right Arrow 5"/>
          <p:cNvSpPr/>
          <p:nvPr/>
        </p:nvSpPr>
        <p:spPr>
          <a:xfrm>
            <a:off x="990186" y="1798105"/>
            <a:ext cx="1288472" cy="847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2058676"/>
            <a:ext cx="1494906" cy="448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200" dirty="0" smtClean="0"/>
              <a:t>Click</a:t>
            </a:r>
            <a:r>
              <a:rPr lang="en-US" sz="2000" dirty="0" smtClean="0"/>
              <a:t> File</a:t>
            </a:r>
            <a:br>
              <a:rPr lang="en-US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647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618" y="1520070"/>
            <a:ext cx="9097064" cy="509586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748146" y="2693323"/>
            <a:ext cx="1288472" cy="847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58338" y="2931404"/>
            <a:ext cx="1478280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 Options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313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321" y="1624103"/>
            <a:ext cx="5957358" cy="4889938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1379463" y="3786662"/>
            <a:ext cx="1737858" cy="847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39040" y="4024743"/>
            <a:ext cx="1478280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 Trust Center</a:t>
            </a:r>
            <a:endParaRPr lang="en-US" sz="1400" dirty="0"/>
          </a:p>
        </p:txBody>
      </p:sp>
      <p:sp>
        <p:nvSpPr>
          <p:cNvPr id="2" name="Right Arrow 1"/>
          <p:cNvSpPr/>
          <p:nvPr/>
        </p:nvSpPr>
        <p:spPr>
          <a:xfrm rot="14502018">
            <a:off x="8320330" y="4568073"/>
            <a:ext cx="2010796" cy="1200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3809026">
            <a:off x="8586588" y="4998058"/>
            <a:ext cx="1478280" cy="3401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 Trust Center</a:t>
            </a:r>
          </a:p>
          <a:p>
            <a:pPr algn="ctr"/>
            <a:r>
              <a:rPr lang="en-US" sz="1400" dirty="0" smtClean="0"/>
              <a:t>settings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97721" y="4024742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 rot="3663936">
            <a:off x="9910687" y="5180767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/>
              <a:t>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43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613" y="1807175"/>
            <a:ext cx="5584176" cy="4583621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42059" y="1749417"/>
            <a:ext cx="2785554" cy="1421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13855" y="2147255"/>
            <a:ext cx="2269299" cy="557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400" dirty="0" smtClean="0"/>
          </a:p>
          <a:p>
            <a:r>
              <a:rPr lang="en-US" sz="1400" dirty="0" smtClean="0"/>
              <a:t>select  Encrypt contents</a:t>
            </a:r>
          </a:p>
          <a:p>
            <a:r>
              <a:rPr lang="en-US" sz="1400" dirty="0" smtClean="0"/>
              <a:t>select Add digital signatures</a:t>
            </a:r>
          </a:p>
        </p:txBody>
      </p:sp>
      <p:sp>
        <p:nvSpPr>
          <p:cNvPr id="5" name="Right Arrow 4"/>
          <p:cNvSpPr/>
          <p:nvPr/>
        </p:nvSpPr>
        <p:spPr>
          <a:xfrm rot="13748159">
            <a:off x="6937514" y="3592748"/>
            <a:ext cx="2335496" cy="1012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2941173">
            <a:off x="6970613" y="3720285"/>
            <a:ext cx="2269299" cy="557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Click Settings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44054" y="2312710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 rot="2832376">
            <a:off x="8259052" y="4475910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/>
              <a:t>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87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032" y="2018563"/>
            <a:ext cx="3914775" cy="3705225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2227544" y="2429501"/>
            <a:ext cx="1902488" cy="847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11810" y="2683624"/>
            <a:ext cx="1478280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Give your settings a name ( anything)</a:t>
            </a:r>
            <a:endParaRPr lang="en-US" sz="1400" dirty="0"/>
          </a:p>
        </p:txBody>
      </p:sp>
      <p:sp>
        <p:nvSpPr>
          <p:cNvPr id="5" name="Right Arrow 4"/>
          <p:cNvSpPr/>
          <p:nvPr/>
        </p:nvSpPr>
        <p:spPr>
          <a:xfrm rot="10800000">
            <a:off x="8044803" y="3871174"/>
            <a:ext cx="1547552" cy="596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8044802" y="4468046"/>
            <a:ext cx="1547550" cy="62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44802" y="4014918"/>
            <a:ext cx="1547553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 button and select your cert</a:t>
            </a:r>
            <a:endParaRPr lang="en-US" sz="14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044802" y="4591385"/>
            <a:ext cx="1547551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 button and select your cert</a:t>
            </a:r>
            <a:endParaRPr lang="en-US" sz="1400" dirty="0"/>
          </a:p>
        </p:txBody>
      </p:sp>
      <p:sp>
        <p:nvSpPr>
          <p:cNvPr id="11" name="Right Arrow 10"/>
          <p:cNvSpPr/>
          <p:nvPr/>
        </p:nvSpPr>
        <p:spPr>
          <a:xfrm>
            <a:off x="2199706" y="3023276"/>
            <a:ext cx="1902488" cy="847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395877" y="3262526"/>
            <a:ext cx="1478280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Select both of these options</a:t>
            </a:r>
            <a:endParaRPr lang="en-US" sz="14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9163079" y="3999216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3</a:t>
            </a:r>
            <a:endParaRPr lang="en-US" sz="1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066964" y="3258328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/>
              <a:t>2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066965" y="2683624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9171660" y="4611791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/>
              <a:t>4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396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645" y="2396066"/>
            <a:ext cx="7954690" cy="4135290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 rot="12297428">
            <a:off x="4201770" y="2795477"/>
            <a:ext cx="2642813" cy="12644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731" y="1482744"/>
            <a:ext cx="9118536" cy="901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When typing new emails, the Options tab now contains the ability to digitally </a:t>
            </a:r>
            <a:r>
              <a:rPr lang="en-US" dirty="0"/>
              <a:t>s</a:t>
            </a:r>
            <a:r>
              <a:rPr lang="en-US" dirty="0" smtClean="0"/>
              <a:t>ign and encrypt.</a:t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certificates </a:t>
            </a:r>
            <a:r>
              <a:rPr lang="en-US" sz="6000" dirty="0"/>
              <a:t>c</a:t>
            </a:r>
            <a:r>
              <a:rPr lang="en-US" sz="6000" dirty="0" smtClean="0"/>
              <a:t>omplete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841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General knowledge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GASMO syncs your google .edu email to outlook allowing you to digitally sign and send/ receive encrypted email</a:t>
            </a:r>
          </a:p>
          <a:p>
            <a:r>
              <a:rPr lang="en-US" sz="2400" dirty="0" smtClean="0"/>
              <a:t>GASMO is the primary method to send and receive encrypted emails within .EDU network/Google Apps for Government environment.</a:t>
            </a:r>
          </a:p>
          <a:p>
            <a:r>
              <a:rPr lang="en-US" sz="2400" dirty="0" smtClean="0"/>
              <a:t>Scanning documents from multifunction devices ( printers) causes them to be </a:t>
            </a:r>
            <a:r>
              <a:rPr lang="en-US" sz="2400" smtClean="0"/>
              <a:t>automatically signed. </a:t>
            </a:r>
            <a:r>
              <a:rPr lang="en-US" sz="2400" dirty="0" smtClean="0"/>
              <a:t>GASMO must be used to have access to the files if being sent to .edu /GAFG accounts</a:t>
            </a:r>
          </a:p>
          <a:p>
            <a:r>
              <a:rPr lang="en-US" sz="2400" dirty="0" smtClean="0"/>
              <a:t>Encryption/Signature certificates must be set up in outlook once GASMO is installed for the whole process to work</a:t>
            </a:r>
          </a:p>
          <a:p>
            <a:endParaRPr lang="en-US" sz="2400" dirty="0"/>
          </a:p>
          <a:p>
            <a:r>
              <a:rPr lang="en-US" sz="2400" b="1" u="sng" dirty="0" smtClean="0"/>
              <a:t>Note</a:t>
            </a:r>
            <a:r>
              <a:rPr lang="en-US" sz="2400" dirty="0" smtClean="0"/>
              <a:t>:  Use of GASMO is also required in order to access archived email files (PST files)– a highly useful feature for personnel transitioning from the MCEN (.MIL) Network to the EDU Network.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407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9163" y="1920669"/>
            <a:ext cx="4893671" cy="625681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log into your GAFG account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536" y="2546350"/>
            <a:ext cx="7248927" cy="407752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281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(skip to slide 11 if GASMO has already been installed, if not continue here)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72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3396" y="1797366"/>
            <a:ext cx="10285207" cy="6256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While Leaving your browser logged into GAFG, go to </a:t>
            </a:r>
            <a:r>
              <a:rPr lang="en-US" sz="2400" dirty="0" smtClean="0"/>
              <a:t>G Suite Sync, Setup A G Sync User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469" y="2527645"/>
            <a:ext cx="5709875" cy="321180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529" y="2959444"/>
            <a:ext cx="3158595" cy="3458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1879600" y="4133547"/>
            <a:ext cx="1706929" cy="616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879600" y="4301129"/>
            <a:ext cx="1494906" cy="448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200" dirty="0" smtClean="0"/>
              <a:t>Click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979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2" y="2667794"/>
            <a:ext cx="3609975" cy="2390775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068593" y="1955308"/>
            <a:ext cx="10285207" cy="625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Insert your email address  ( your.name@usmcu.edu) and click continue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96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224" y="1886989"/>
            <a:ext cx="7805552" cy="439062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6" name="Right Arrow 5"/>
          <p:cNvSpPr/>
          <p:nvPr/>
        </p:nvSpPr>
        <p:spPr>
          <a:xfrm rot="8674291">
            <a:off x="6661358" y="5194935"/>
            <a:ext cx="1690864" cy="817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19468745">
            <a:off x="6930178" y="5603907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34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301" y="2830918"/>
            <a:ext cx="3887789" cy="300482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68593" y="1955308"/>
            <a:ext cx="10285207" cy="625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Use the below settings and click create profile</a:t>
            </a:r>
            <a:endParaRPr lang="en-US" sz="2400" dirty="0"/>
          </a:p>
        </p:txBody>
      </p:sp>
      <p:sp>
        <p:nvSpPr>
          <p:cNvPr id="8" name="Right Arrow 7"/>
          <p:cNvSpPr/>
          <p:nvPr/>
        </p:nvSpPr>
        <p:spPr>
          <a:xfrm rot="7641428">
            <a:off x="6696193" y="4506605"/>
            <a:ext cx="1690864" cy="817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8357139">
            <a:off x="7171492" y="4729709"/>
            <a:ext cx="682637" cy="37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 smtClean="0"/>
              <a:t>Click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18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1390" y="2073086"/>
            <a:ext cx="4627799" cy="2207981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28199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Installing GASMO </a:t>
            </a:r>
            <a:br>
              <a:rPr lang="en-US" sz="6000" dirty="0" smtClean="0"/>
            </a:br>
            <a:endParaRPr lang="en-US" sz="6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808" y="4380823"/>
            <a:ext cx="4626381" cy="2186247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008891" y="1456329"/>
            <a:ext cx="8172796" cy="4687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smtClean="0"/>
              <a:t>These windows should appear, click close</a:t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83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281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smtClean="0"/>
              <a:t>Installing GASMO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3396" y="1955308"/>
            <a:ext cx="10285207" cy="625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outlook should open automatically </a:t>
            </a:r>
            <a:r>
              <a:rPr lang="en-US" sz="2400" dirty="0" smtClean="0"/>
              <a:t>. Select your profile and click  ok</a:t>
            </a:r>
            <a:endParaRPr lang="en-US" sz="2400" dirty="0"/>
          </a:p>
        </p:txBody>
      </p:sp>
      <p:pic>
        <p:nvPicPr>
          <p:cNvPr id="2054" name="Picture 6" descr="Outlook profile selection dialog 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652" y="3030802"/>
            <a:ext cx="6218696" cy="283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79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225</TotalTime>
  <Words>327</Words>
  <Application>Microsoft Office PowerPoint</Application>
  <PresentationFormat>Widescreen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Franklin Gothic Book</vt:lpstr>
      <vt:lpstr>Wingdings 2</vt:lpstr>
      <vt:lpstr>Technic</vt:lpstr>
      <vt:lpstr>Google Apps Sync for Microsoft Office (GASMO)</vt:lpstr>
      <vt:lpstr>General knowledge</vt:lpstr>
      <vt:lpstr>log into your GAFG account</vt:lpstr>
      <vt:lpstr>Installing GASMO  </vt:lpstr>
      <vt:lpstr>Installing GASMO  </vt:lpstr>
      <vt:lpstr>Installing GASMO  </vt:lpstr>
      <vt:lpstr>Installing GASMO  </vt:lpstr>
      <vt:lpstr>Installing GASMO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Enrique</dc:creator>
  <cp:lastModifiedBy>Wyss CIV Rodney US</cp:lastModifiedBy>
  <cp:revision>22</cp:revision>
  <dcterms:created xsi:type="dcterms:W3CDTF">2015-10-14T23:48:15Z</dcterms:created>
  <dcterms:modified xsi:type="dcterms:W3CDTF">2018-09-26T16:14:53Z</dcterms:modified>
</cp:coreProperties>
</file>