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4" r:id="rId1"/>
    <p:sldMasterId id="2147483675" r:id="rId2"/>
  </p:sldMasterIdLst>
  <p:notesMasterIdLst>
    <p:notesMasterId r:id="rId12"/>
  </p:notesMasterIdLst>
  <p:sldIdLst>
    <p:sldId id="256" r:id="rId3"/>
    <p:sldId id="257" r:id="rId4"/>
    <p:sldId id="258" r:id="rId5"/>
    <p:sldId id="277" r:id="rId6"/>
    <p:sldId id="260" r:id="rId7"/>
    <p:sldId id="261" r:id="rId8"/>
    <p:sldId id="262" r:id="rId9"/>
    <p:sldId id="263" r:id="rId10"/>
    <p:sldId id="264" r:id="rId11"/>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15">
          <p15:clr>
            <a:srgbClr val="A4A3A4"/>
          </p15:clr>
        </p15:guide>
        <p15:guide id="2" pos="2875">
          <p15:clr>
            <a:srgbClr val="A4A3A4"/>
          </p15:clr>
        </p15:guide>
      </p15:sldGuideLst>
    </p:ext>
    <p:ext uri="{2D200454-40CA-4A62-9FC3-DE9A4176ACB9}">
      <p15:notesGuideLst xmlns:p15="http://schemas.microsoft.com/office/powerpoint/2012/main">
        <p15:guide id="1" orient="horz" pos="2197">
          <p15:clr>
            <a:srgbClr val="A4A3A4"/>
          </p15:clr>
        </p15:guide>
        <p15:guide id="2" pos="2258">
          <p15:clr>
            <a:srgbClr val="A4A3A4"/>
          </p15:clr>
        </p15:guide>
        <p15:guide id="3"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51611A-F3F7-46D0-ADC3-3019B7E8919D}">
  <a:tblStyle styleId="{EF51611A-F3F7-46D0-ADC3-3019B7E8919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938097BC-FF6D-4EAD-9829-AAA719A02E37}"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9"/>
  </p:normalViewPr>
  <p:slideViewPr>
    <p:cSldViewPr snapToGrid="0">
      <p:cViewPr varScale="1">
        <p:scale>
          <a:sx n="141" d="100"/>
          <a:sy n="141" d="100"/>
        </p:scale>
        <p:origin x="744" y="120"/>
      </p:cViewPr>
      <p:guideLst>
        <p:guide orient="horz" pos="3015"/>
        <p:guide pos="2875"/>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00" d="100"/>
          <a:sy n="100" d="100"/>
        </p:scale>
        <p:origin x="0" y="0"/>
      </p:cViewPr>
      <p:guideLst>
        <p:guide orient="horz" pos="2197"/>
        <p:guide pos="225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1"/>
            <a:ext cx="3037466" cy="464180"/>
          </a:xfrm>
          <a:prstGeom prst="rect">
            <a:avLst/>
          </a:prstGeom>
          <a:noFill/>
          <a:ln>
            <a:noFill/>
          </a:ln>
        </p:spPr>
        <p:txBody>
          <a:bodyPr spcFirstLastPara="1" wrap="square" lIns="93225" tIns="46600" rIns="93225" bIns="46600" anchor="t" anchorCtr="0"/>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600" b="1"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600" b="1"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600" b="1"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600" b="1"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600" b="1"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600" b="1"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600" b="1"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600" b="1" i="0" u="none" strike="noStrike" cap="none">
                <a:solidFill>
                  <a:schemeClr val="lt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2934" y="1"/>
            <a:ext cx="3037466" cy="464180"/>
          </a:xfrm>
          <a:prstGeom prst="rect">
            <a:avLst/>
          </a:prstGeom>
          <a:noFill/>
          <a:ln>
            <a:noFill/>
          </a:ln>
        </p:spPr>
        <p:txBody>
          <a:bodyPr spcFirstLastPara="1" wrap="square" lIns="93225" tIns="46600" rIns="93225" bIns="46600" anchor="t" anchorCtr="0"/>
          <a:lstStyle>
            <a:lvl1pPr marR="0" lvl="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600" b="1"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600" b="1"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600" b="1"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600" b="1"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600" b="1"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600" b="1"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600" b="1"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600" b="1" i="0" u="none" strike="noStrike" cap="none">
                <a:solidFill>
                  <a:schemeClr val="lt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12485" y="696913"/>
            <a:ext cx="61998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33865" y="4416113"/>
            <a:ext cx="5142672" cy="4184021"/>
          </a:xfrm>
          <a:prstGeom prst="rect">
            <a:avLst/>
          </a:prstGeom>
          <a:noFill/>
          <a:ln>
            <a:noFill/>
          </a:ln>
        </p:spPr>
        <p:txBody>
          <a:bodyPr spcFirstLastPara="1" wrap="square" lIns="93225" tIns="46600" rIns="93225" bIns="46600" anchor="t" anchorCtr="0"/>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832223"/>
            <a:ext cx="3037466" cy="464180"/>
          </a:xfrm>
          <a:prstGeom prst="rect">
            <a:avLst/>
          </a:prstGeom>
          <a:noFill/>
          <a:ln>
            <a:noFill/>
          </a:ln>
        </p:spPr>
        <p:txBody>
          <a:bodyPr spcFirstLastPara="1" wrap="square" lIns="93225" tIns="46600" rIns="93225" bIns="46600" anchor="b" anchorCtr="0"/>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600" b="1"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600" b="1"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600" b="1"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600" b="1"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600" b="1"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600" b="1"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600" b="1"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600" b="1" i="0" u="none" strike="noStrike" cap="none">
                <a:solidFill>
                  <a:schemeClr val="lt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2934" y="8832223"/>
            <a:ext cx="3037466" cy="464180"/>
          </a:xfrm>
          <a:prstGeom prst="rect">
            <a:avLst/>
          </a:prstGeom>
          <a:noFill/>
          <a:ln>
            <a:noFill/>
          </a:ln>
        </p:spPr>
        <p:txBody>
          <a:bodyPr spcFirstLastPara="1" wrap="square" lIns="93225" tIns="46600" rIns="93225" bIns="466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112116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notes"/>
          <p:cNvSpPr txBox="1">
            <a:spLocks noGrp="1"/>
          </p:cNvSpPr>
          <p:nvPr>
            <p:ph type="body" idx="1"/>
          </p:nvPr>
        </p:nvSpPr>
        <p:spPr>
          <a:xfrm>
            <a:off x="933865" y="4416113"/>
            <a:ext cx="5142672" cy="4184021"/>
          </a:xfrm>
          <a:prstGeom prst="rect">
            <a:avLst/>
          </a:prstGeom>
        </p:spPr>
        <p:txBody>
          <a:bodyPr spcFirstLastPara="1" wrap="square" lIns="93225" tIns="46600" rIns="93225" bIns="46600" anchor="t" anchorCtr="0">
            <a:noAutofit/>
          </a:bodyPr>
          <a:lstStyle/>
          <a:p>
            <a:pPr marL="0" lvl="0" indent="0" algn="l" rtl="0">
              <a:spcBef>
                <a:spcPts val="360"/>
              </a:spcBef>
              <a:spcAft>
                <a:spcPts val="0"/>
              </a:spcAft>
              <a:buNone/>
            </a:pPr>
            <a:endParaRPr/>
          </a:p>
        </p:txBody>
      </p:sp>
      <p:sp>
        <p:nvSpPr>
          <p:cNvPr id="213" name="Google Shape;213;p1:notes"/>
          <p:cNvSpPr>
            <a:spLocks noGrp="1" noRot="1" noChangeAspect="1"/>
          </p:cNvSpPr>
          <p:nvPr>
            <p:ph type="sldImg" idx="2"/>
          </p:nvPr>
        </p:nvSpPr>
        <p:spPr>
          <a:xfrm>
            <a:off x="41275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2104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notes"/>
          <p:cNvSpPr>
            <a:spLocks noGrp="1" noRot="1" noChangeAspect="1"/>
          </p:cNvSpPr>
          <p:nvPr>
            <p:ph type="sldImg" idx="2"/>
          </p:nvPr>
        </p:nvSpPr>
        <p:spPr>
          <a:xfrm>
            <a:off x="41275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0" name="Google Shape;220;p2:notes"/>
          <p:cNvSpPr txBox="1">
            <a:spLocks noGrp="1"/>
          </p:cNvSpPr>
          <p:nvPr>
            <p:ph type="body" idx="1"/>
          </p:nvPr>
        </p:nvSpPr>
        <p:spPr>
          <a:xfrm>
            <a:off x="933865" y="4416113"/>
            <a:ext cx="5142672" cy="4184021"/>
          </a:xfrm>
          <a:prstGeom prst="rect">
            <a:avLst/>
          </a:prstGeom>
          <a:noFill/>
          <a:ln>
            <a:noFill/>
          </a:ln>
        </p:spPr>
        <p:txBody>
          <a:bodyPr spcFirstLastPara="1" wrap="square" lIns="93225" tIns="46600" rIns="93225" bIns="46600" anchor="t" anchorCtr="0">
            <a:noAutofit/>
          </a:bodyPr>
          <a:lstStyle/>
          <a:p>
            <a:pPr marL="0" lvl="0" indent="-76200" algn="l" rtl="0">
              <a:spcBef>
                <a:spcPts val="0"/>
              </a:spcBef>
              <a:spcAft>
                <a:spcPts val="0"/>
              </a:spcAft>
              <a:buClr>
                <a:schemeClr val="dk1"/>
              </a:buClr>
              <a:buSzPts val="1200"/>
              <a:buFont typeface="Noto Sans Symbols"/>
              <a:buChar char="⮚"/>
            </a:pPr>
            <a:r>
              <a:rPr lang="en-US"/>
              <a:t>Course Description</a:t>
            </a:r>
            <a:endParaRPr/>
          </a:p>
          <a:p>
            <a:pPr marL="457200" lvl="1" indent="0" algn="l" rtl="0">
              <a:spcBef>
                <a:spcPts val="360"/>
              </a:spcBef>
              <a:spcAft>
                <a:spcPts val="0"/>
              </a:spcAft>
              <a:buNone/>
            </a:pPr>
            <a:r>
              <a:rPr lang="en-US"/>
              <a:t>Expeditionary Warfare School (EWS) is a 41 week resident school providing career-level, professional military education and training focused on company grade Marine officers and selected officers from other services and countries . EWS challenges students to think critically as MAGTF officers by providing them with a firm doctrinal foundation, augmented with the exchange of practical experiences, and reinforced with extensive practical application and numerous planning exercises.</a:t>
            </a:r>
            <a:endParaRPr/>
          </a:p>
          <a:p>
            <a:pPr marL="457200" lvl="1" indent="0" algn="l" rtl="0">
              <a:spcBef>
                <a:spcPts val="360"/>
              </a:spcBef>
              <a:spcAft>
                <a:spcPts val="0"/>
              </a:spcAft>
              <a:buNone/>
            </a:pPr>
            <a:endParaRPr/>
          </a:p>
          <a:p>
            <a:pPr marL="0" lvl="0" indent="-76200" algn="l" rtl="0">
              <a:spcBef>
                <a:spcPts val="360"/>
              </a:spcBef>
              <a:spcAft>
                <a:spcPts val="0"/>
              </a:spcAft>
              <a:buClr>
                <a:schemeClr val="dk1"/>
              </a:buClr>
              <a:buSzPts val="1200"/>
              <a:buFont typeface="Noto Sans Symbols"/>
              <a:buChar char="⮚"/>
            </a:pPr>
            <a:r>
              <a:rPr lang="en-US"/>
              <a:t>Educational Philosophy</a:t>
            </a:r>
            <a:endParaRPr/>
          </a:p>
          <a:p>
            <a:pPr marL="457200" lvl="1" indent="0" algn="l" rtl="0">
              <a:spcBef>
                <a:spcPts val="360"/>
              </a:spcBef>
              <a:spcAft>
                <a:spcPts val="0"/>
              </a:spcAft>
              <a:buNone/>
            </a:pPr>
            <a:r>
              <a:rPr lang="en-US"/>
              <a:t>The EWS curriculum is delivered in post-graduate setting, where our students bring as much to the learning environment as our instructors. The method of delivery is primarily conference group discussion and presumes a degree of individual due diligence and an informed position prior to engagement. While there are seldom right or wrong answers, there are certainly more and less informed perspectives. The onus is on the student to invest the intellectual humility, curiosity, and time in bringing an informed perspective to the discussion.</a:t>
            </a:r>
            <a:endParaRPr/>
          </a:p>
          <a:p>
            <a:pPr marL="0" lvl="0" indent="0" algn="l" rtl="0">
              <a:spcBef>
                <a:spcPts val="360"/>
              </a:spcBef>
              <a:spcAft>
                <a:spcPts val="0"/>
              </a:spcAft>
              <a:buNone/>
            </a:pPr>
            <a:endParaRPr/>
          </a:p>
        </p:txBody>
      </p:sp>
      <p:sp>
        <p:nvSpPr>
          <p:cNvPr id="221" name="Google Shape;221;p2:notes"/>
          <p:cNvSpPr txBox="1">
            <a:spLocks noGrp="1"/>
          </p:cNvSpPr>
          <p:nvPr>
            <p:ph type="sldNum" idx="12"/>
          </p:nvPr>
        </p:nvSpPr>
        <p:spPr>
          <a:xfrm>
            <a:off x="3972934" y="8832223"/>
            <a:ext cx="3037466" cy="464180"/>
          </a:xfrm>
          <a:prstGeom prst="rect">
            <a:avLst/>
          </a:prstGeom>
          <a:noFill/>
          <a:ln>
            <a:noFill/>
          </a:ln>
        </p:spPr>
        <p:txBody>
          <a:bodyPr spcFirstLastPara="1" wrap="square" lIns="93225" tIns="46600" rIns="93225" bIns="466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4160118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3:notes"/>
          <p:cNvSpPr>
            <a:spLocks noGrp="1" noRot="1" noChangeAspect="1"/>
          </p:cNvSpPr>
          <p:nvPr>
            <p:ph type="sldImg" idx="2"/>
          </p:nvPr>
        </p:nvSpPr>
        <p:spPr>
          <a:xfrm>
            <a:off x="41275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8" name="Google Shape;228;p3:notes"/>
          <p:cNvSpPr txBox="1">
            <a:spLocks noGrp="1"/>
          </p:cNvSpPr>
          <p:nvPr>
            <p:ph type="body" idx="1"/>
          </p:nvPr>
        </p:nvSpPr>
        <p:spPr>
          <a:xfrm>
            <a:off x="933865" y="4416113"/>
            <a:ext cx="5142672" cy="4184021"/>
          </a:xfrm>
          <a:prstGeom prst="rect">
            <a:avLst/>
          </a:prstGeom>
          <a:noFill/>
          <a:ln>
            <a:noFill/>
          </a:ln>
        </p:spPr>
        <p:txBody>
          <a:bodyPr spcFirstLastPara="1" wrap="square" lIns="93225" tIns="46600" rIns="93225" bIns="46600" anchor="t" anchorCtr="0">
            <a:noAutofit/>
          </a:bodyPr>
          <a:lstStyle/>
          <a:p>
            <a:pPr marL="0" lvl="0" indent="0" algn="l" rtl="0">
              <a:spcBef>
                <a:spcPts val="0"/>
              </a:spcBef>
              <a:spcAft>
                <a:spcPts val="0"/>
              </a:spcAft>
              <a:buNone/>
            </a:pPr>
            <a:endParaRPr/>
          </a:p>
        </p:txBody>
      </p:sp>
      <p:sp>
        <p:nvSpPr>
          <p:cNvPr id="229" name="Google Shape;229;p3:notes"/>
          <p:cNvSpPr txBox="1">
            <a:spLocks noGrp="1"/>
          </p:cNvSpPr>
          <p:nvPr>
            <p:ph type="sldNum" idx="12"/>
          </p:nvPr>
        </p:nvSpPr>
        <p:spPr>
          <a:xfrm>
            <a:off x="3972934" y="8832223"/>
            <a:ext cx="3037466" cy="464180"/>
          </a:xfrm>
          <a:prstGeom prst="rect">
            <a:avLst/>
          </a:prstGeom>
          <a:noFill/>
          <a:ln>
            <a:noFill/>
          </a:ln>
        </p:spPr>
        <p:txBody>
          <a:bodyPr spcFirstLastPara="1" wrap="square" lIns="93225" tIns="46600" rIns="93225" bIns="46600" anchor="b" anchorCtr="0">
            <a:noAutofit/>
          </a:bodyPr>
          <a:lstStyle/>
          <a:p>
            <a:pPr marL="0" lvl="0" indent="0" algn="r" rtl="0">
              <a:spcBef>
                <a:spcPts val="0"/>
              </a:spcBef>
              <a:spcAft>
                <a:spcPts val="0"/>
              </a:spcAft>
              <a:buNone/>
            </a:pPr>
            <a:fld id="{00000000-1234-1234-1234-123412341234}" type="slidenum">
              <a:rPr lang="en-US">
                <a:solidFill>
                  <a:srgbClr val="FFFFFF"/>
                </a:solidFill>
              </a:rPr>
              <a:t>3</a:t>
            </a:fld>
            <a:endParaRPr>
              <a:solidFill>
                <a:srgbClr val="FFFFFF"/>
              </a:solidFill>
            </a:endParaRPr>
          </a:p>
        </p:txBody>
      </p:sp>
    </p:spTree>
    <p:extLst>
      <p:ext uri="{BB962C8B-B14F-4D97-AF65-F5344CB8AC3E}">
        <p14:creationId xmlns:p14="http://schemas.microsoft.com/office/powerpoint/2010/main" val="2664961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5:notes"/>
          <p:cNvSpPr>
            <a:spLocks noGrp="1" noRot="1" noChangeAspect="1"/>
          </p:cNvSpPr>
          <p:nvPr>
            <p:ph type="sldImg" idx="2"/>
          </p:nvPr>
        </p:nvSpPr>
        <p:spPr>
          <a:xfrm>
            <a:off x="41275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0" name="Google Shape;390;p5:notes"/>
          <p:cNvSpPr txBox="1">
            <a:spLocks noGrp="1"/>
          </p:cNvSpPr>
          <p:nvPr>
            <p:ph type="body" idx="1"/>
          </p:nvPr>
        </p:nvSpPr>
        <p:spPr>
          <a:xfrm>
            <a:off x="933865" y="4416113"/>
            <a:ext cx="5142672" cy="4184021"/>
          </a:xfrm>
          <a:prstGeom prst="rect">
            <a:avLst/>
          </a:prstGeom>
          <a:noFill/>
          <a:ln>
            <a:noFill/>
          </a:ln>
        </p:spPr>
        <p:txBody>
          <a:bodyPr spcFirstLastPara="1" wrap="square" lIns="93225" tIns="46600" rIns="93225" bIns="46600" anchor="t" anchorCtr="0">
            <a:noAutofit/>
          </a:bodyPr>
          <a:lstStyle/>
          <a:p>
            <a:pPr marL="0" lvl="0" indent="-76200" algn="l" rtl="0">
              <a:spcBef>
                <a:spcPts val="0"/>
              </a:spcBef>
              <a:spcAft>
                <a:spcPts val="0"/>
              </a:spcAft>
              <a:buClr>
                <a:schemeClr val="dk1"/>
              </a:buClr>
              <a:buSzPts val="1200"/>
              <a:buFont typeface="Noto Sans Symbols"/>
              <a:buChar char="⮚"/>
            </a:pPr>
            <a:r>
              <a:rPr lang="en-US"/>
              <a:t>Course Description</a:t>
            </a:r>
            <a:endParaRPr/>
          </a:p>
          <a:p>
            <a:pPr marL="457200" lvl="1" indent="0" algn="l" rtl="0">
              <a:spcBef>
                <a:spcPts val="360"/>
              </a:spcBef>
              <a:spcAft>
                <a:spcPts val="0"/>
              </a:spcAft>
              <a:buNone/>
            </a:pPr>
            <a:r>
              <a:rPr lang="en-US"/>
              <a:t>Expeditionary Warfare School (EWS) is a 41 week resident school providing career-level, professional military education and training focused on company grade Marine officers and selected officers from other services and countries . EWS challenges students to think critically as MAGTF officers by providing them with a firm doctrinal foundation, augmented with the exchange of practical experiences, and reinforced with extensive practical application and numerous planning exercises.</a:t>
            </a:r>
            <a:endParaRPr/>
          </a:p>
          <a:p>
            <a:pPr marL="457200" lvl="1" indent="0" algn="l" rtl="0">
              <a:spcBef>
                <a:spcPts val="360"/>
              </a:spcBef>
              <a:spcAft>
                <a:spcPts val="0"/>
              </a:spcAft>
              <a:buNone/>
            </a:pPr>
            <a:endParaRPr/>
          </a:p>
          <a:p>
            <a:pPr marL="0" lvl="0" indent="-76200" algn="l" rtl="0">
              <a:spcBef>
                <a:spcPts val="360"/>
              </a:spcBef>
              <a:spcAft>
                <a:spcPts val="0"/>
              </a:spcAft>
              <a:buClr>
                <a:schemeClr val="dk1"/>
              </a:buClr>
              <a:buSzPts val="1200"/>
              <a:buFont typeface="Noto Sans Symbols"/>
              <a:buChar char="⮚"/>
            </a:pPr>
            <a:r>
              <a:rPr lang="en-US"/>
              <a:t>Educational Philosophy</a:t>
            </a:r>
            <a:endParaRPr/>
          </a:p>
          <a:p>
            <a:pPr marL="457200" lvl="1" indent="0" algn="l" rtl="0">
              <a:spcBef>
                <a:spcPts val="360"/>
              </a:spcBef>
              <a:spcAft>
                <a:spcPts val="0"/>
              </a:spcAft>
              <a:buNone/>
            </a:pPr>
            <a:r>
              <a:rPr lang="en-US"/>
              <a:t>The EWS curriculum is delivered in post-graduate setting, where our students bring as much to the learning environment as our instructors. The method of delivery is primarily conference group discussion and presumes a degree of individual due diligence and an informed position prior to engagement. While there are seldom right or wrong answers, there are certainly more and less informed perspectives. The onus is on the student to invest the intellectual humility, curiosity, and time in bringing an informed perspective to the discussion.</a:t>
            </a:r>
            <a:endParaRPr/>
          </a:p>
        </p:txBody>
      </p:sp>
      <p:sp>
        <p:nvSpPr>
          <p:cNvPr id="391" name="Google Shape;391;p5:notes"/>
          <p:cNvSpPr txBox="1">
            <a:spLocks noGrp="1"/>
          </p:cNvSpPr>
          <p:nvPr>
            <p:ph type="sldNum" idx="12"/>
          </p:nvPr>
        </p:nvSpPr>
        <p:spPr>
          <a:xfrm>
            <a:off x="3972934" y="8832223"/>
            <a:ext cx="3037466" cy="464180"/>
          </a:xfrm>
          <a:prstGeom prst="rect">
            <a:avLst/>
          </a:prstGeom>
          <a:noFill/>
          <a:ln>
            <a:noFill/>
          </a:ln>
        </p:spPr>
        <p:txBody>
          <a:bodyPr spcFirstLastPara="1" wrap="square" lIns="93225" tIns="46600" rIns="93225" bIns="466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89113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6:notes"/>
          <p:cNvSpPr>
            <a:spLocks noGrp="1" noRot="1" noChangeAspect="1"/>
          </p:cNvSpPr>
          <p:nvPr>
            <p:ph type="sldImg" idx="2"/>
          </p:nvPr>
        </p:nvSpPr>
        <p:spPr>
          <a:xfrm>
            <a:off x="41275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0" name="Google Shape;400;p6:notes"/>
          <p:cNvSpPr txBox="1">
            <a:spLocks noGrp="1"/>
          </p:cNvSpPr>
          <p:nvPr>
            <p:ph type="body" idx="1"/>
          </p:nvPr>
        </p:nvSpPr>
        <p:spPr>
          <a:xfrm>
            <a:off x="933865" y="4416113"/>
            <a:ext cx="5142672" cy="4184021"/>
          </a:xfrm>
          <a:prstGeom prst="rect">
            <a:avLst/>
          </a:prstGeom>
          <a:noFill/>
          <a:ln>
            <a:noFill/>
          </a:ln>
        </p:spPr>
        <p:txBody>
          <a:bodyPr spcFirstLastPara="1" wrap="square" lIns="93225" tIns="46600" rIns="93225" bIns="46600" anchor="t" anchorCtr="0">
            <a:noAutofit/>
          </a:bodyPr>
          <a:lstStyle/>
          <a:p>
            <a:pPr marL="0" lvl="0" indent="0" algn="l" rtl="0">
              <a:spcBef>
                <a:spcPts val="0"/>
              </a:spcBef>
              <a:spcAft>
                <a:spcPts val="0"/>
              </a:spcAft>
              <a:buNone/>
            </a:pPr>
            <a:endParaRPr/>
          </a:p>
        </p:txBody>
      </p:sp>
      <p:sp>
        <p:nvSpPr>
          <p:cNvPr id="401" name="Google Shape;401;p6:notes"/>
          <p:cNvSpPr txBox="1">
            <a:spLocks noGrp="1"/>
          </p:cNvSpPr>
          <p:nvPr>
            <p:ph type="sldNum" idx="12"/>
          </p:nvPr>
        </p:nvSpPr>
        <p:spPr>
          <a:xfrm>
            <a:off x="3972934" y="8832223"/>
            <a:ext cx="3037466" cy="464180"/>
          </a:xfrm>
          <a:prstGeom prst="rect">
            <a:avLst/>
          </a:prstGeom>
          <a:noFill/>
          <a:ln>
            <a:noFill/>
          </a:ln>
        </p:spPr>
        <p:txBody>
          <a:bodyPr spcFirstLastPara="1" wrap="square" lIns="93225" tIns="46600" rIns="93225" bIns="466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270710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7:notes"/>
          <p:cNvSpPr>
            <a:spLocks noGrp="1" noRot="1" noChangeAspect="1"/>
          </p:cNvSpPr>
          <p:nvPr>
            <p:ph type="sldImg" idx="2"/>
          </p:nvPr>
        </p:nvSpPr>
        <p:spPr>
          <a:xfrm>
            <a:off x="465138" y="701675"/>
            <a:ext cx="6235700" cy="3508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2" name="Google Shape;412;p7:notes"/>
          <p:cNvSpPr txBox="1">
            <a:spLocks noGrp="1"/>
          </p:cNvSpPr>
          <p:nvPr>
            <p:ph type="body" idx="1"/>
          </p:nvPr>
        </p:nvSpPr>
        <p:spPr>
          <a:xfrm>
            <a:off x="933865" y="4416113"/>
            <a:ext cx="5142672" cy="4184021"/>
          </a:xfrm>
          <a:prstGeom prst="rect">
            <a:avLst/>
          </a:prstGeom>
          <a:noFill/>
          <a:ln>
            <a:noFill/>
          </a:ln>
        </p:spPr>
        <p:txBody>
          <a:bodyPr spcFirstLastPara="1" wrap="square" lIns="93225" tIns="46600" rIns="93225" bIns="46600" anchor="t" anchorCtr="0">
            <a:noAutofit/>
          </a:bodyPr>
          <a:lstStyle/>
          <a:p>
            <a:pPr marL="0" lvl="0" indent="-76200" algn="l" rtl="0">
              <a:spcBef>
                <a:spcPts val="0"/>
              </a:spcBef>
              <a:spcAft>
                <a:spcPts val="0"/>
              </a:spcAft>
              <a:buClr>
                <a:schemeClr val="dk1"/>
              </a:buClr>
              <a:buSzPts val="1200"/>
              <a:buFont typeface="Noto Sans Symbols"/>
              <a:buChar char="⮚"/>
            </a:pPr>
            <a:r>
              <a:rPr lang="en-US"/>
              <a:t>Course Description</a:t>
            </a:r>
            <a:endParaRPr/>
          </a:p>
          <a:p>
            <a:pPr marL="457200" lvl="1" indent="0" algn="l" rtl="0">
              <a:spcBef>
                <a:spcPts val="360"/>
              </a:spcBef>
              <a:spcAft>
                <a:spcPts val="0"/>
              </a:spcAft>
              <a:buNone/>
            </a:pPr>
            <a:r>
              <a:rPr lang="en-US"/>
              <a:t>Expeditionary Warfare School (EWS) is a 41 week resident school providing career-level, professional military education and training focused on company grade Marine officers and selected officers from other services and countries . EWS challenges students to think critically as MAGTF officers by providing them with a firm doctrinal foundation, augmented with the exchange of practical experiences, and reinforced with extensive practical application and numerous planning exercises.</a:t>
            </a:r>
            <a:endParaRPr/>
          </a:p>
          <a:p>
            <a:pPr marL="457200" lvl="1" indent="0" algn="l" rtl="0">
              <a:spcBef>
                <a:spcPts val="360"/>
              </a:spcBef>
              <a:spcAft>
                <a:spcPts val="0"/>
              </a:spcAft>
              <a:buNone/>
            </a:pPr>
            <a:endParaRPr/>
          </a:p>
          <a:p>
            <a:pPr marL="0" lvl="0" indent="-76200" algn="l" rtl="0">
              <a:spcBef>
                <a:spcPts val="360"/>
              </a:spcBef>
              <a:spcAft>
                <a:spcPts val="0"/>
              </a:spcAft>
              <a:buClr>
                <a:schemeClr val="dk1"/>
              </a:buClr>
              <a:buSzPts val="1200"/>
              <a:buFont typeface="Noto Sans Symbols"/>
              <a:buChar char="⮚"/>
            </a:pPr>
            <a:r>
              <a:rPr lang="en-US"/>
              <a:t>Educational Philosophy</a:t>
            </a:r>
            <a:endParaRPr/>
          </a:p>
          <a:p>
            <a:pPr marL="457200" lvl="1" indent="0" algn="l" rtl="0">
              <a:spcBef>
                <a:spcPts val="360"/>
              </a:spcBef>
              <a:spcAft>
                <a:spcPts val="0"/>
              </a:spcAft>
              <a:buNone/>
            </a:pPr>
            <a:r>
              <a:rPr lang="en-US"/>
              <a:t>The EWS curriculum is delivered in post-graduate setting, where our students bring as much to the learning environment as our instructors. The method of delivery is primarily conference group discussion and presumes a degree of individual due diligence and an informed position prior to engagement. While there are seldom right or wrong answers, there are certainly more and less informed perspectives. The onus is on the student to invest the intellectual humility, curiosity, and time in bringing an informed perspective to the discussion.</a:t>
            </a:r>
            <a:endParaRPr/>
          </a:p>
          <a:p>
            <a:pPr marL="0" lvl="0" indent="0" algn="l" rtl="0">
              <a:spcBef>
                <a:spcPts val="360"/>
              </a:spcBef>
              <a:spcAft>
                <a:spcPts val="0"/>
              </a:spcAft>
              <a:buNone/>
            </a:pPr>
            <a:endParaRPr/>
          </a:p>
        </p:txBody>
      </p:sp>
      <p:sp>
        <p:nvSpPr>
          <p:cNvPr id="413" name="Google Shape;413;p7:notes"/>
          <p:cNvSpPr txBox="1">
            <a:spLocks noGrp="1"/>
          </p:cNvSpPr>
          <p:nvPr>
            <p:ph type="sldNum" idx="12"/>
          </p:nvPr>
        </p:nvSpPr>
        <p:spPr>
          <a:xfrm>
            <a:off x="3972934" y="8832223"/>
            <a:ext cx="3037466" cy="464180"/>
          </a:xfrm>
          <a:prstGeom prst="rect">
            <a:avLst/>
          </a:prstGeom>
          <a:noFill/>
          <a:ln>
            <a:noFill/>
          </a:ln>
        </p:spPr>
        <p:txBody>
          <a:bodyPr spcFirstLastPara="1" wrap="square" lIns="93225" tIns="46600" rIns="93225" bIns="46600" anchor="b" anchorCtr="0">
            <a:noAutofit/>
          </a:bodyPr>
          <a:lstStyle/>
          <a:p>
            <a:pPr marL="0" lvl="0" indent="0" algn="r" rtl="0">
              <a:spcBef>
                <a:spcPts val="0"/>
              </a:spcBef>
              <a:spcAft>
                <a:spcPts val="0"/>
              </a:spcAft>
              <a:buNone/>
            </a:pPr>
            <a:fld id="{00000000-1234-1234-1234-123412341234}" type="slidenum">
              <a:rPr lang="en-US">
                <a:solidFill>
                  <a:srgbClr val="000000"/>
                </a:solidFill>
              </a:rPr>
              <a:t>7</a:t>
            </a:fld>
            <a:endParaRPr>
              <a:solidFill>
                <a:srgbClr val="000000"/>
              </a:solidFill>
            </a:endParaRPr>
          </a:p>
        </p:txBody>
      </p:sp>
    </p:spTree>
    <p:extLst>
      <p:ext uri="{BB962C8B-B14F-4D97-AF65-F5344CB8AC3E}">
        <p14:creationId xmlns:p14="http://schemas.microsoft.com/office/powerpoint/2010/main" val="1590230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5b48a86ffb_5_40:notes"/>
          <p:cNvSpPr txBox="1"/>
          <p:nvPr/>
        </p:nvSpPr>
        <p:spPr>
          <a:xfrm>
            <a:off x="3973522" y="8831265"/>
            <a:ext cx="3036887" cy="465138"/>
          </a:xfrm>
          <a:prstGeom prst="rect">
            <a:avLst/>
          </a:prstGeom>
          <a:noFill/>
          <a:ln>
            <a:noFill/>
          </a:ln>
        </p:spPr>
        <p:txBody>
          <a:bodyPr spcFirstLastPara="1" wrap="square" lIns="94000" tIns="47000" rIns="94000" bIns="47000" anchor="b" anchorCtr="0">
            <a:noAutofit/>
          </a:bodyPr>
          <a:lstStyle/>
          <a:p>
            <a:pPr marL="0" marR="0" lvl="0" indent="0" algn="r" rtl="0">
              <a:spcBef>
                <a:spcPts val="0"/>
              </a:spcBef>
              <a:spcAft>
                <a:spcPts val="0"/>
              </a:spcAft>
              <a:buNone/>
            </a:pPr>
            <a:fld id="{00000000-1234-1234-1234-123412341234}" type="slidenum">
              <a:rPr lang="en-US" sz="1100" b="1">
                <a:solidFill>
                  <a:srgbClr val="000000"/>
                </a:solidFill>
                <a:latin typeface="Arial"/>
                <a:ea typeface="Arial"/>
                <a:cs typeface="Arial"/>
                <a:sym typeface="Arial"/>
              </a:rPr>
              <a:t>8</a:t>
            </a:fld>
            <a:endParaRPr sz="1100" b="1">
              <a:solidFill>
                <a:srgbClr val="000000"/>
              </a:solidFill>
              <a:latin typeface="Arial"/>
              <a:ea typeface="Arial"/>
              <a:cs typeface="Arial"/>
              <a:sym typeface="Arial"/>
            </a:endParaRPr>
          </a:p>
        </p:txBody>
      </p:sp>
      <p:sp>
        <p:nvSpPr>
          <p:cNvPr id="423" name="Google Shape;423;g5b48a86ffb_5_40: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4" name="Google Shape;424;g5b48a86ffb_5_4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a:p>
            <a:pPr marL="0" lvl="0" indent="0" algn="l" rtl="0">
              <a:spcBef>
                <a:spcPts val="360"/>
              </a:spcBef>
              <a:spcAft>
                <a:spcPts val="0"/>
              </a:spcAft>
              <a:buNone/>
            </a:pPr>
            <a:endParaRPr/>
          </a:p>
        </p:txBody>
      </p:sp>
    </p:spTree>
    <p:extLst>
      <p:ext uri="{BB962C8B-B14F-4D97-AF65-F5344CB8AC3E}">
        <p14:creationId xmlns:p14="http://schemas.microsoft.com/office/powerpoint/2010/main" val="4194272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12:notes"/>
          <p:cNvSpPr>
            <a:spLocks noGrp="1" noRot="1" noChangeAspect="1"/>
          </p:cNvSpPr>
          <p:nvPr>
            <p:ph type="sldImg" idx="2"/>
          </p:nvPr>
        </p:nvSpPr>
        <p:spPr>
          <a:xfrm>
            <a:off x="41275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0" name="Google Shape;470;p12:notes"/>
          <p:cNvSpPr txBox="1">
            <a:spLocks noGrp="1"/>
          </p:cNvSpPr>
          <p:nvPr>
            <p:ph type="body" idx="1"/>
          </p:nvPr>
        </p:nvSpPr>
        <p:spPr>
          <a:xfrm>
            <a:off x="933865" y="4416113"/>
            <a:ext cx="5142672" cy="4184021"/>
          </a:xfrm>
          <a:prstGeom prst="rect">
            <a:avLst/>
          </a:prstGeom>
          <a:noFill/>
          <a:ln>
            <a:noFill/>
          </a:ln>
        </p:spPr>
        <p:txBody>
          <a:bodyPr spcFirstLastPara="1" wrap="square" lIns="93225" tIns="46600" rIns="93225" bIns="46600" anchor="t" anchorCtr="0">
            <a:noAutofit/>
          </a:bodyPr>
          <a:lstStyle/>
          <a:p>
            <a:pPr marL="0" lvl="0" indent="0" algn="l" rtl="0">
              <a:spcBef>
                <a:spcPts val="0"/>
              </a:spcBef>
              <a:spcAft>
                <a:spcPts val="0"/>
              </a:spcAft>
              <a:buNone/>
            </a:pPr>
            <a:endParaRPr i="1"/>
          </a:p>
        </p:txBody>
      </p:sp>
      <p:sp>
        <p:nvSpPr>
          <p:cNvPr id="471" name="Google Shape;471;p12:notes"/>
          <p:cNvSpPr txBox="1">
            <a:spLocks noGrp="1"/>
          </p:cNvSpPr>
          <p:nvPr>
            <p:ph type="sldNum" idx="12"/>
          </p:nvPr>
        </p:nvSpPr>
        <p:spPr>
          <a:xfrm>
            <a:off x="3972934" y="8832223"/>
            <a:ext cx="3037466" cy="464180"/>
          </a:xfrm>
          <a:prstGeom prst="rect">
            <a:avLst/>
          </a:prstGeom>
          <a:noFill/>
          <a:ln>
            <a:noFill/>
          </a:ln>
        </p:spPr>
        <p:txBody>
          <a:bodyPr spcFirstLastPara="1" wrap="square" lIns="93225" tIns="46600" rIns="93225" bIns="46600" anchor="b" anchorCtr="0">
            <a:noAutofit/>
          </a:bodyPr>
          <a:lstStyle/>
          <a:p>
            <a:pPr marL="0" lvl="0" indent="0" algn="r" rtl="0">
              <a:spcBef>
                <a:spcPts val="0"/>
              </a:spcBef>
              <a:spcAft>
                <a:spcPts val="0"/>
              </a:spcAft>
              <a:buNone/>
            </a:pPr>
            <a:fld id="{00000000-1234-1234-1234-123412341234}" type="slidenum">
              <a:rPr lang="en-US">
                <a:solidFill>
                  <a:srgbClr val="FFFFFF"/>
                </a:solidFill>
              </a:rPr>
              <a:t>9</a:t>
            </a:fld>
            <a:endParaRPr>
              <a:solidFill>
                <a:srgbClr val="FFFFFF"/>
              </a:solidFill>
            </a:endParaRPr>
          </a:p>
        </p:txBody>
      </p:sp>
    </p:spTree>
    <p:extLst>
      <p:ext uri="{BB962C8B-B14F-4D97-AF65-F5344CB8AC3E}">
        <p14:creationId xmlns:p14="http://schemas.microsoft.com/office/powerpoint/2010/main" val="2629283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 name="Google Shape;20;p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1"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1"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1"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1"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1"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1"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1"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1"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1"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11"/>
          <p:cNvSpPr txBox="1">
            <a:spLocks noGrp="1"/>
          </p:cNvSpPr>
          <p:nvPr>
            <p:ph type="title"/>
          </p:nvPr>
        </p:nvSpPr>
        <p:spPr>
          <a:xfrm rot="5400000">
            <a:off x="5463750" y="1371628"/>
            <a:ext cx="4388700" cy="20574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9" name="Google Shape;89;p11"/>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0" name="Google Shape;90;p1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1">
                <a:solidFill>
                  <a:srgbClr val="898989"/>
                </a:solidFill>
                <a:latin typeface="Calibri"/>
                <a:ea typeface="Calibri"/>
                <a:cs typeface="Calibri"/>
                <a:sym typeface="Calibri"/>
              </a:defRPr>
            </a:lvl1pPr>
            <a:lvl2pPr marL="0" lvl="1" indent="0" algn="r">
              <a:spcBef>
                <a:spcPts val="0"/>
              </a:spcBef>
              <a:spcAft>
                <a:spcPts val="0"/>
              </a:spcAft>
              <a:buNone/>
              <a:defRPr sz="1200" b="1">
                <a:solidFill>
                  <a:srgbClr val="898989"/>
                </a:solidFill>
                <a:latin typeface="Calibri"/>
                <a:ea typeface="Calibri"/>
                <a:cs typeface="Calibri"/>
                <a:sym typeface="Calibri"/>
              </a:defRPr>
            </a:lvl2pPr>
            <a:lvl3pPr marL="0" lvl="2" indent="0" algn="r">
              <a:spcBef>
                <a:spcPts val="0"/>
              </a:spcBef>
              <a:spcAft>
                <a:spcPts val="0"/>
              </a:spcAft>
              <a:buNone/>
              <a:defRPr sz="1200" b="1">
                <a:solidFill>
                  <a:srgbClr val="898989"/>
                </a:solidFill>
                <a:latin typeface="Calibri"/>
                <a:ea typeface="Calibri"/>
                <a:cs typeface="Calibri"/>
                <a:sym typeface="Calibri"/>
              </a:defRPr>
            </a:lvl3pPr>
            <a:lvl4pPr marL="0" lvl="3" indent="0" algn="r">
              <a:spcBef>
                <a:spcPts val="0"/>
              </a:spcBef>
              <a:spcAft>
                <a:spcPts val="0"/>
              </a:spcAft>
              <a:buNone/>
              <a:defRPr sz="1200" b="1">
                <a:solidFill>
                  <a:srgbClr val="898989"/>
                </a:solidFill>
                <a:latin typeface="Calibri"/>
                <a:ea typeface="Calibri"/>
                <a:cs typeface="Calibri"/>
                <a:sym typeface="Calibri"/>
              </a:defRPr>
            </a:lvl4pPr>
            <a:lvl5pPr marL="0" lvl="4" indent="0" algn="r">
              <a:spcBef>
                <a:spcPts val="0"/>
              </a:spcBef>
              <a:spcAft>
                <a:spcPts val="0"/>
              </a:spcAft>
              <a:buNone/>
              <a:defRPr sz="1200" b="1">
                <a:solidFill>
                  <a:srgbClr val="898989"/>
                </a:solidFill>
                <a:latin typeface="Calibri"/>
                <a:ea typeface="Calibri"/>
                <a:cs typeface="Calibri"/>
                <a:sym typeface="Calibri"/>
              </a:defRPr>
            </a:lvl5pPr>
            <a:lvl6pPr marL="0" lvl="5" indent="0" algn="r">
              <a:spcBef>
                <a:spcPts val="0"/>
              </a:spcBef>
              <a:spcAft>
                <a:spcPts val="0"/>
              </a:spcAft>
              <a:buNone/>
              <a:defRPr sz="1200" b="1">
                <a:solidFill>
                  <a:srgbClr val="898989"/>
                </a:solidFill>
                <a:latin typeface="Calibri"/>
                <a:ea typeface="Calibri"/>
                <a:cs typeface="Calibri"/>
                <a:sym typeface="Calibri"/>
              </a:defRPr>
            </a:lvl6pPr>
            <a:lvl7pPr marL="0" lvl="6" indent="0" algn="r">
              <a:spcBef>
                <a:spcPts val="0"/>
              </a:spcBef>
              <a:spcAft>
                <a:spcPts val="0"/>
              </a:spcAft>
              <a:buNone/>
              <a:defRPr sz="1200" b="1">
                <a:solidFill>
                  <a:srgbClr val="898989"/>
                </a:solidFill>
                <a:latin typeface="Calibri"/>
                <a:ea typeface="Calibri"/>
                <a:cs typeface="Calibri"/>
                <a:sym typeface="Calibri"/>
              </a:defRPr>
            </a:lvl7pPr>
            <a:lvl8pPr marL="0" lvl="7" indent="0" algn="r">
              <a:spcBef>
                <a:spcPts val="0"/>
              </a:spcBef>
              <a:spcAft>
                <a:spcPts val="0"/>
              </a:spcAft>
              <a:buNone/>
              <a:defRPr sz="1200" b="1">
                <a:solidFill>
                  <a:srgbClr val="898989"/>
                </a:solidFill>
                <a:latin typeface="Calibri"/>
                <a:ea typeface="Calibri"/>
                <a:cs typeface="Calibri"/>
                <a:sym typeface="Calibri"/>
              </a:defRPr>
            </a:lvl8pPr>
            <a:lvl9pPr marL="0" lvl="8" indent="0" algn="r">
              <a:spcBef>
                <a:spcPts val="0"/>
              </a:spcBef>
              <a:spcAft>
                <a:spcPts val="0"/>
              </a:spcAft>
              <a:buNone/>
              <a:defRPr sz="1200" b="1">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9"/>
        <p:cNvGrpSpPr/>
        <p:nvPr/>
      </p:nvGrpSpPr>
      <p:grpSpPr>
        <a:xfrm>
          <a:off x="0" y="0"/>
          <a:ext cx="0" cy="0"/>
          <a:chOff x="0" y="0"/>
          <a:chExt cx="0" cy="0"/>
        </a:xfrm>
      </p:grpSpPr>
      <p:pic>
        <p:nvPicPr>
          <p:cNvPr id="100" name="Google Shape;100;p13" descr="C:\Users\MATTHEWS.MCSORLEY\Desktop\1.  DCAO\New Slide Deck AY-17\EWS PNG 2013.png"/>
          <p:cNvPicPr preferRelativeResize="0"/>
          <p:nvPr/>
        </p:nvPicPr>
        <p:blipFill rotWithShape="1">
          <a:blip r:embed="rId2">
            <a:alphaModFix/>
          </a:blip>
          <a:srcRect/>
          <a:stretch/>
        </p:blipFill>
        <p:spPr>
          <a:xfrm>
            <a:off x="3150595" y="1207822"/>
            <a:ext cx="2120343" cy="2922326"/>
          </a:xfrm>
          <a:prstGeom prst="rect">
            <a:avLst/>
          </a:prstGeom>
          <a:noFill/>
          <a:ln>
            <a:noFill/>
          </a:ln>
        </p:spPr>
      </p:pic>
      <p:sp>
        <p:nvSpPr>
          <p:cNvPr id="101" name="Google Shape;101;p13"/>
          <p:cNvSpPr txBox="1">
            <a:spLocks noGrp="1"/>
          </p:cNvSpPr>
          <p:nvPr>
            <p:ph type="body" idx="1"/>
          </p:nvPr>
        </p:nvSpPr>
        <p:spPr>
          <a:xfrm>
            <a:off x="895350" y="57153"/>
            <a:ext cx="7334250" cy="1092994"/>
          </a:xfrm>
          <a:prstGeom prst="rect">
            <a:avLst/>
          </a:prstGeom>
          <a:noFill/>
          <a:ln>
            <a:noFill/>
          </a:ln>
        </p:spPr>
        <p:txBody>
          <a:bodyPr spcFirstLastPara="1" wrap="square" lIns="91425" tIns="45700" rIns="91425" bIns="45700" anchor="t" anchorCtr="0"/>
          <a:lstStyle>
            <a:lvl1pPr marL="457200" lvl="0" indent="-609600" algn="l">
              <a:lnSpc>
                <a:spcPct val="90000"/>
              </a:lnSpc>
              <a:spcBef>
                <a:spcPts val="1000"/>
              </a:spcBef>
              <a:spcAft>
                <a:spcPts val="0"/>
              </a:spcAft>
              <a:buClr>
                <a:schemeClr val="dk1"/>
              </a:buClr>
              <a:buSzPts val="6000"/>
              <a:buChar char="•"/>
              <a:defRPr sz="6000">
                <a:latin typeface="Arial"/>
                <a:ea typeface="Arial"/>
                <a:cs typeface="Arial"/>
                <a:sym typeface="Arial"/>
              </a:defRPr>
            </a:lvl1pPr>
            <a:lvl2pPr marL="914400" lvl="1" indent="-571500" algn="l">
              <a:lnSpc>
                <a:spcPct val="90000"/>
              </a:lnSpc>
              <a:spcBef>
                <a:spcPts val="500"/>
              </a:spcBef>
              <a:spcAft>
                <a:spcPts val="0"/>
              </a:spcAft>
              <a:buClr>
                <a:schemeClr val="dk1"/>
              </a:buClr>
              <a:buSzPts val="5400"/>
              <a:buChar char="•"/>
              <a:defRPr sz="5400">
                <a:latin typeface="Arial"/>
                <a:ea typeface="Arial"/>
                <a:cs typeface="Arial"/>
                <a:sym typeface="Arial"/>
              </a:defRPr>
            </a:lvl2pPr>
            <a:lvl3pPr marL="1371600" lvl="2" indent="-533400" algn="l">
              <a:lnSpc>
                <a:spcPct val="90000"/>
              </a:lnSpc>
              <a:spcBef>
                <a:spcPts val="500"/>
              </a:spcBef>
              <a:spcAft>
                <a:spcPts val="0"/>
              </a:spcAft>
              <a:buClr>
                <a:schemeClr val="dk1"/>
              </a:buClr>
              <a:buSzPts val="4800"/>
              <a:buChar char="•"/>
              <a:defRPr sz="4800">
                <a:latin typeface="Arial"/>
                <a:ea typeface="Arial"/>
                <a:cs typeface="Arial"/>
                <a:sym typeface="Arial"/>
              </a:defRPr>
            </a:lvl3pPr>
            <a:lvl4pPr marL="1828800" lvl="3" indent="-508000" algn="l">
              <a:lnSpc>
                <a:spcPct val="90000"/>
              </a:lnSpc>
              <a:spcBef>
                <a:spcPts val="500"/>
              </a:spcBef>
              <a:spcAft>
                <a:spcPts val="0"/>
              </a:spcAft>
              <a:buClr>
                <a:schemeClr val="dk1"/>
              </a:buClr>
              <a:buSzPts val="4400"/>
              <a:buChar char="•"/>
              <a:defRPr sz="4400">
                <a:latin typeface="Arial"/>
                <a:ea typeface="Arial"/>
                <a:cs typeface="Arial"/>
                <a:sym typeface="Arial"/>
              </a:defRPr>
            </a:lvl4pPr>
            <a:lvl5pPr marL="2286000" lvl="4" indent="-508000" algn="l">
              <a:lnSpc>
                <a:spcPct val="90000"/>
              </a:lnSpc>
              <a:spcBef>
                <a:spcPts val="500"/>
              </a:spcBef>
              <a:spcAft>
                <a:spcPts val="0"/>
              </a:spcAft>
              <a:buClr>
                <a:schemeClr val="dk1"/>
              </a:buClr>
              <a:buSzPts val="4400"/>
              <a:buChar char="•"/>
              <a:defRPr sz="44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13"/>
          <p:cNvSpPr txBox="1">
            <a:spLocks noGrp="1"/>
          </p:cNvSpPr>
          <p:nvPr>
            <p:ph type="body" idx="2"/>
          </p:nvPr>
        </p:nvSpPr>
        <p:spPr>
          <a:xfrm>
            <a:off x="914402" y="4145437"/>
            <a:ext cx="7326313" cy="857789"/>
          </a:xfrm>
          <a:prstGeom prst="rect">
            <a:avLst/>
          </a:prstGeom>
          <a:noFill/>
          <a:ln>
            <a:noFill/>
          </a:ln>
        </p:spPr>
        <p:txBody>
          <a:bodyPr spcFirstLastPara="1" wrap="square" lIns="91425" tIns="45700" rIns="91425" bIns="45700" anchor="t" anchorCtr="0"/>
          <a:lstStyle>
            <a:lvl1pPr marL="457200" lvl="0" indent="-406400" algn="l">
              <a:lnSpc>
                <a:spcPct val="90000"/>
              </a:lnSpc>
              <a:spcBef>
                <a:spcPts val="1000"/>
              </a:spcBef>
              <a:spcAft>
                <a:spcPts val="0"/>
              </a:spcAft>
              <a:buClr>
                <a:schemeClr val="dk1"/>
              </a:buClr>
              <a:buSzPts val="2800"/>
              <a:buChar char="•"/>
              <a:defRPr sz="2800" b="1"/>
            </a:lvl1pPr>
            <a:lvl2pPr marL="914400" lvl="1" indent="-381000" algn="l">
              <a:lnSpc>
                <a:spcPct val="90000"/>
              </a:lnSpc>
              <a:spcBef>
                <a:spcPts val="500"/>
              </a:spcBef>
              <a:spcAft>
                <a:spcPts val="0"/>
              </a:spcAft>
              <a:buClr>
                <a:schemeClr val="dk1"/>
              </a:buClr>
              <a:buSzPts val="2400"/>
              <a:buChar char="•"/>
              <a:defRPr sz="2400" b="1"/>
            </a:lvl2pPr>
            <a:lvl3pPr marL="1371600" lvl="2" indent="-355600" algn="l">
              <a:lnSpc>
                <a:spcPct val="90000"/>
              </a:lnSpc>
              <a:spcBef>
                <a:spcPts val="500"/>
              </a:spcBef>
              <a:spcAft>
                <a:spcPts val="0"/>
              </a:spcAft>
              <a:buClr>
                <a:schemeClr val="dk1"/>
              </a:buClr>
              <a:buSzPts val="2000"/>
              <a:buChar char="•"/>
              <a:defRPr sz="2000" b="1"/>
            </a:lvl3pPr>
            <a:lvl4pPr marL="1828800" lvl="3" indent="-342900" algn="l">
              <a:lnSpc>
                <a:spcPct val="90000"/>
              </a:lnSpc>
              <a:spcBef>
                <a:spcPts val="500"/>
              </a:spcBef>
              <a:spcAft>
                <a:spcPts val="0"/>
              </a:spcAft>
              <a:buClr>
                <a:schemeClr val="dk1"/>
              </a:buClr>
              <a:buSzPts val="1800"/>
              <a:buChar char="•"/>
              <a:defRPr sz="1800" b="1"/>
            </a:lvl4pPr>
            <a:lvl5pPr marL="2286000" lvl="4" indent="-342900" algn="l">
              <a:lnSpc>
                <a:spcPct val="90000"/>
              </a:lnSpc>
              <a:spcBef>
                <a:spcPts val="500"/>
              </a:spcBef>
              <a:spcAft>
                <a:spcPts val="0"/>
              </a:spcAft>
              <a:buClr>
                <a:schemeClr val="dk1"/>
              </a:buClr>
              <a:buSzPts val="1800"/>
              <a:buChar char="•"/>
              <a:defRPr sz="1800"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3"/>
        <p:cNvGrpSpPr/>
        <p:nvPr/>
      </p:nvGrpSpPr>
      <p:grpSpPr>
        <a:xfrm>
          <a:off x="0" y="0"/>
          <a:ext cx="0" cy="0"/>
          <a:chOff x="0" y="0"/>
          <a:chExt cx="0" cy="0"/>
        </a:xfrm>
      </p:grpSpPr>
      <p:sp>
        <p:nvSpPr>
          <p:cNvPr id="104" name="Google Shape;104;p14"/>
          <p:cNvSpPr txBox="1">
            <a:spLocks noGrp="1"/>
          </p:cNvSpPr>
          <p:nvPr>
            <p:ph type="title"/>
          </p:nvPr>
        </p:nvSpPr>
        <p:spPr>
          <a:xfrm>
            <a:off x="1230335" y="71653"/>
            <a:ext cx="6542067" cy="971336"/>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4400"/>
              <a:buFont typeface="Arial"/>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14"/>
          <p:cNvSpPr txBox="1">
            <a:spLocks noGrp="1"/>
          </p:cNvSpPr>
          <p:nvPr>
            <p:ph type="body" idx="1"/>
          </p:nvPr>
        </p:nvSpPr>
        <p:spPr>
          <a:xfrm>
            <a:off x="114301" y="1254918"/>
            <a:ext cx="8904491" cy="3545681"/>
          </a:xfrm>
          <a:prstGeom prst="rect">
            <a:avLst/>
          </a:prstGeom>
          <a:noFill/>
          <a:ln>
            <a:noFill/>
          </a:ln>
        </p:spPr>
        <p:txBody>
          <a:bodyPr spcFirstLastPara="1" wrap="square" lIns="91425" tIns="45700" rIns="91425" bIns="45700" anchor="t" anchorCtr="0"/>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4"/>
          <p:cNvSpPr txBox="1">
            <a:spLocks noGrp="1"/>
          </p:cNvSpPr>
          <p:nvPr>
            <p:ph type="ftr" idx="11"/>
          </p:nvPr>
        </p:nvSpPr>
        <p:spPr>
          <a:xfrm>
            <a:off x="3028950" y="4845848"/>
            <a:ext cx="3086100" cy="27384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4"/>
          <p:cNvSpPr txBox="1">
            <a:spLocks noGrp="1"/>
          </p:cNvSpPr>
          <p:nvPr>
            <p:ph type="sldNum" idx="12"/>
          </p:nvPr>
        </p:nvSpPr>
        <p:spPr>
          <a:xfrm>
            <a:off x="6457950" y="4845848"/>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8" name="Google Shape;108;p14" descr="MCU logo antique"/>
          <p:cNvPicPr preferRelativeResize="0"/>
          <p:nvPr/>
        </p:nvPicPr>
        <p:blipFill rotWithShape="1">
          <a:blip r:embed="rId2">
            <a:alphaModFix/>
          </a:blip>
          <a:srcRect/>
          <a:stretch/>
        </p:blipFill>
        <p:spPr>
          <a:xfrm>
            <a:off x="0" y="0"/>
            <a:ext cx="923544" cy="914400"/>
          </a:xfrm>
          <a:prstGeom prst="rect">
            <a:avLst/>
          </a:prstGeom>
          <a:noFill/>
          <a:ln>
            <a:noFill/>
          </a:ln>
        </p:spPr>
      </p:pic>
      <p:pic>
        <p:nvPicPr>
          <p:cNvPr id="109" name="Google Shape;109;p14" descr="C:\Users\MATTHEWS.MCSORLEY\Desktop\1.  DCAO\New Slide Deck AY-17\EWS PNG 2013.png"/>
          <p:cNvPicPr preferRelativeResize="0"/>
          <p:nvPr/>
        </p:nvPicPr>
        <p:blipFill rotWithShape="1">
          <a:blip r:embed="rId3">
            <a:alphaModFix/>
          </a:blip>
          <a:srcRect/>
          <a:stretch/>
        </p:blipFill>
        <p:spPr>
          <a:xfrm>
            <a:off x="8460700" y="26000"/>
            <a:ext cx="615054" cy="82296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110"/>
        <p:cNvGrpSpPr/>
        <p:nvPr/>
      </p:nvGrpSpPr>
      <p:grpSpPr>
        <a:xfrm>
          <a:off x="0" y="0"/>
          <a:ext cx="0" cy="0"/>
          <a:chOff x="0" y="0"/>
          <a:chExt cx="0" cy="0"/>
        </a:xfrm>
      </p:grpSpPr>
      <p:sp>
        <p:nvSpPr>
          <p:cNvPr id="111" name="Google Shape;111;p15"/>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5"/>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15"/>
          <p:cNvSpPr txBox="1">
            <a:spLocks noGrp="1"/>
          </p:cNvSpPr>
          <p:nvPr>
            <p:ph type="title"/>
          </p:nvPr>
        </p:nvSpPr>
        <p:spPr>
          <a:xfrm>
            <a:off x="1230333" y="71653"/>
            <a:ext cx="6542067" cy="971336"/>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4400"/>
              <a:buFont typeface="Arial"/>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5"/>
          <p:cNvSpPr txBox="1">
            <a:spLocks noGrp="1"/>
          </p:cNvSpPr>
          <p:nvPr>
            <p:ph type="dt" idx="10"/>
          </p:nvPr>
        </p:nvSpPr>
        <p:spPr>
          <a:xfrm>
            <a:off x="628650" y="4845845"/>
            <a:ext cx="2057400" cy="273844"/>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888888"/>
              </a:buClr>
              <a:buSzPts val="1400"/>
              <a:buFont typeface="Arial"/>
              <a:buNone/>
              <a:defRPr>
                <a:latin typeface="Arial"/>
                <a:ea typeface="Arial"/>
                <a:cs typeface="Arial"/>
                <a:sym typeface="Aria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5" name="Google Shape;115;p15"/>
          <p:cNvSpPr txBox="1">
            <a:spLocks noGrp="1"/>
          </p:cNvSpPr>
          <p:nvPr>
            <p:ph type="ftr" idx="11"/>
          </p:nvPr>
        </p:nvSpPr>
        <p:spPr>
          <a:xfrm>
            <a:off x="3028950" y="4845845"/>
            <a:ext cx="3086100" cy="273844"/>
          </a:xfrm>
          <a:prstGeom prst="rect">
            <a:avLst/>
          </a:prstGeom>
          <a:noFill/>
          <a:ln>
            <a:noFill/>
          </a:ln>
        </p:spPr>
        <p:txBody>
          <a:bodyPr spcFirstLastPara="1" wrap="square" lIns="91425" tIns="45700" rIns="91425" bIns="45700" anchor="ctr" anchorCtr="0"/>
          <a:lstStyle>
            <a:lvl1pPr lvl="0" algn="ctr">
              <a:spcBef>
                <a:spcPts val="0"/>
              </a:spcBef>
              <a:spcAft>
                <a:spcPts val="0"/>
              </a:spcAft>
              <a:buClr>
                <a:srgbClr val="888888"/>
              </a:buClr>
              <a:buSzPts val="1400"/>
              <a:buFont typeface="Arial"/>
              <a:buNone/>
              <a:defRPr>
                <a:latin typeface="Arial"/>
                <a:ea typeface="Arial"/>
                <a:cs typeface="Arial"/>
                <a:sym typeface="Aria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6" name="Google Shape;116;p15"/>
          <p:cNvSpPr txBox="1">
            <a:spLocks noGrp="1"/>
          </p:cNvSpPr>
          <p:nvPr>
            <p:ph type="sldNum" idx="12"/>
          </p:nvPr>
        </p:nvSpPr>
        <p:spPr>
          <a:xfrm>
            <a:off x="7084795" y="4845845"/>
            <a:ext cx="20574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7" name="Google Shape;117;p15"/>
          <p:cNvPicPr preferRelativeResize="0"/>
          <p:nvPr/>
        </p:nvPicPr>
        <p:blipFill rotWithShape="1">
          <a:blip r:embed="rId2">
            <a:alphaModFix/>
          </a:blip>
          <a:srcRect/>
          <a:stretch/>
        </p:blipFill>
        <p:spPr>
          <a:xfrm>
            <a:off x="7685886" y="80518"/>
            <a:ext cx="999679" cy="1023671"/>
          </a:xfrm>
          <a:prstGeom prst="rect">
            <a:avLst/>
          </a:prstGeom>
          <a:noFill/>
          <a:ln>
            <a:noFill/>
          </a:ln>
        </p:spPr>
      </p:pic>
      <p:pic>
        <p:nvPicPr>
          <p:cNvPr id="118" name="Google Shape;118;p15"/>
          <p:cNvPicPr preferRelativeResize="0"/>
          <p:nvPr/>
        </p:nvPicPr>
        <p:blipFill rotWithShape="1">
          <a:blip r:embed="rId3">
            <a:alphaModFix/>
          </a:blip>
          <a:srcRect/>
          <a:stretch/>
        </p:blipFill>
        <p:spPr>
          <a:xfrm>
            <a:off x="206592" y="71652"/>
            <a:ext cx="774949" cy="1033266"/>
          </a:xfrm>
          <a:prstGeom prst="rect">
            <a:avLst/>
          </a:prstGeom>
          <a:noFill/>
          <a:ln>
            <a:noFill/>
          </a:ln>
        </p:spPr>
      </p:pic>
      <p:cxnSp>
        <p:nvCxnSpPr>
          <p:cNvPr id="119" name="Google Shape;119;p15"/>
          <p:cNvCxnSpPr/>
          <p:nvPr/>
        </p:nvCxnSpPr>
        <p:spPr>
          <a:xfrm>
            <a:off x="0" y="1165657"/>
            <a:ext cx="9144000" cy="0"/>
          </a:xfrm>
          <a:prstGeom prst="straightConnector1">
            <a:avLst/>
          </a:prstGeom>
          <a:noFill/>
          <a:ln w="76200" cap="flat" cmpd="sng">
            <a:solidFill>
              <a:schemeClr val="dk1"/>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p16"/>
          <p:cNvSpPr txBox="1">
            <a:spLocks noGrp="1"/>
          </p:cNvSpPr>
          <p:nvPr>
            <p:ph type="title"/>
          </p:nvPr>
        </p:nvSpPr>
        <p:spPr>
          <a:xfrm>
            <a:off x="101600" y="139304"/>
            <a:ext cx="8229600" cy="85725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16"/>
          <p:cNvSpPr txBox="1">
            <a:spLocks noGrp="1"/>
          </p:cNvSpPr>
          <p:nvPr>
            <p:ph type="sldNum" idx="12"/>
          </p:nvPr>
        </p:nvSpPr>
        <p:spPr>
          <a:xfrm>
            <a:off x="6457950" y="4767266"/>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Arial"/>
                <a:ea typeface="Arial"/>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23"/>
        <p:cNvGrpSpPr/>
        <p:nvPr/>
      </p:nvGrpSpPr>
      <p:grpSpPr>
        <a:xfrm>
          <a:off x="0" y="0"/>
          <a:ext cx="0" cy="0"/>
          <a:chOff x="0" y="0"/>
          <a:chExt cx="0" cy="0"/>
        </a:xfrm>
      </p:grpSpPr>
      <p:sp>
        <p:nvSpPr>
          <p:cNvPr id="124" name="Google Shape;124;p17"/>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7"/>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17"/>
          <p:cNvSpPr txBox="1">
            <a:spLocks noGrp="1"/>
          </p:cNvSpPr>
          <p:nvPr>
            <p:ph type="title"/>
          </p:nvPr>
        </p:nvSpPr>
        <p:spPr>
          <a:xfrm>
            <a:off x="1230335" y="71653"/>
            <a:ext cx="6542067" cy="971336"/>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4400"/>
              <a:buFont typeface="Arial"/>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17"/>
          <p:cNvSpPr txBox="1">
            <a:spLocks noGrp="1"/>
          </p:cNvSpPr>
          <p:nvPr>
            <p:ph type="ftr" idx="11"/>
          </p:nvPr>
        </p:nvSpPr>
        <p:spPr>
          <a:xfrm>
            <a:off x="3028950" y="4845848"/>
            <a:ext cx="3086100" cy="27384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7"/>
          <p:cNvSpPr txBox="1">
            <a:spLocks noGrp="1"/>
          </p:cNvSpPr>
          <p:nvPr>
            <p:ph type="sldNum" idx="12"/>
          </p:nvPr>
        </p:nvSpPr>
        <p:spPr>
          <a:xfrm>
            <a:off x="6457950" y="4845848"/>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Arial"/>
                <a:ea typeface="Arial"/>
                <a:cs typeface="Arial"/>
                <a:sym typeface="Arial"/>
              </a:defRPr>
            </a:lvl1pPr>
            <a:lvl2pPr marL="0" lvl="1" indent="0" algn="r">
              <a:spcBef>
                <a:spcPts val="0"/>
              </a:spcBef>
              <a:buNone/>
              <a:defRPr sz="1200">
                <a:solidFill>
                  <a:srgbClr val="888888"/>
                </a:solidFill>
                <a:latin typeface="Arial"/>
                <a:ea typeface="Arial"/>
                <a:cs typeface="Arial"/>
                <a:sym typeface="Arial"/>
              </a:defRPr>
            </a:lvl2pPr>
            <a:lvl3pPr marL="0" lvl="2" indent="0" algn="r">
              <a:spcBef>
                <a:spcPts val="0"/>
              </a:spcBef>
              <a:buNone/>
              <a:defRPr sz="1200">
                <a:solidFill>
                  <a:srgbClr val="888888"/>
                </a:solidFill>
                <a:latin typeface="Arial"/>
                <a:ea typeface="Arial"/>
                <a:cs typeface="Arial"/>
                <a:sym typeface="Arial"/>
              </a:defRPr>
            </a:lvl3pPr>
            <a:lvl4pPr marL="0" lvl="3" indent="0" algn="r">
              <a:spcBef>
                <a:spcPts val="0"/>
              </a:spcBef>
              <a:buNone/>
              <a:defRPr sz="1200">
                <a:solidFill>
                  <a:srgbClr val="888888"/>
                </a:solidFill>
                <a:latin typeface="Arial"/>
                <a:ea typeface="Arial"/>
                <a:cs typeface="Arial"/>
                <a:sym typeface="Arial"/>
              </a:defRPr>
            </a:lvl4pPr>
            <a:lvl5pPr marL="0" lvl="4" indent="0" algn="r">
              <a:spcBef>
                <a:spcPts val="0"/>
              </a:spcBef>
              <a:buNone/>
              <a:defRPr sz="1200">
                <a:solidFill>
                  <a:srgbClr val="888888"/>
                </a:solidFill>
                <a:latin typeface="Arial"/>
                <a:ea typeface="Arial"/>
                <a:cs typeface="Arial"/>
                <a:sym typeface="Arial"/>
              </a:defRPr>
            </a:lvl5pPr>
            <a:lvl6pPr marL="0" lvl="5" indent="0" algn="r">
              <a:spcBef>
                <a:spcPts val="0"/>
              </a:spcBef>
              <a:buNone/>
              <a:defRPr sz="1200">
                <a:solidFill>
                  <a:srgbClr val="888888"/>
                </a:solidFill>
                <a:latin typeface="Arial"/>
                <a:ea typeface="Arial"/>
                <a:cs typeface="Arial"/>
                <a:sym typeface="Arial"/>
              </a:defRPr>
            </a:lvl6pPr>
            <a:lvl7pPr marL="0" lvl="6" indent="0" algn="r">
              <a:spcBef>
                <a:spcPts val="0"/>
              </a:spcBef>
              <a:buNone/>
              <a:defRPr sz="1200">
                <a:solidFill>
                  <a:srgbClr val="888888"/>
                </a:solidFill>
                <a:latin typeface="Arial"/>
                <a:ea typeface="Arial"/>
                <a:cs typeface="Arial"/>
                <a:sym typeface="Arial"/>
              </a:defRPr>
            </a:lvl7pPr>
            <a:lvl8pPr marL="0" lvl="7" indent="0" algn="r">
              <a:spcBef>
                <a:spcPts val="0"/>
              </a:spcBef>
              <a:buNone/>
              <a:defRPr sz="1200">
                <a:solidFill>
                  <a:srgbClr val="888888"/>
                </a:solidFill>
                <a:latin typeface="Arial"/>
                <a:ea typeface="Arial"/>
                <a:cs typeface="Arial"/>
                <a:sym typeface="Arial"/>
              </a:defRPr>
            </a:lvl8pPr>
            <a:lvl9pPr marL="0" lvl="8" indent="0" algn="r">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29" name="Google Shape;129;p17"/>
          <p:cNvPicPr preferRelativeResize="0"/>
          <p:nvPr/>
        </p:nvPicPr>
        <p:blipFill rotWithShape="1">
          <a:blip r:embed="rId2">
            <a:alphaModFix/>
          </a:blip>
          <a:srcRect/>
          <a:stretch/>
        </p:blipFill>
        <p:spPr>
          <a:xfrm>
            <a:off x="7685888" y="80521"/>
            <a:ext cx="999679" cy="1023671"/>
          </a:xfrm>
          <a:prstGeom prst="rect">
            <a:avLst/>
          </a:prstGeom>
          <a:noFill/>
          <a:ln>
            <a:noFill/>
          </a:ln>
        </p:spPr>
      </p:pic>
      <p:pic>
        <p:nvPicPr>
          <p:cNvPr id="130" name="Google Shape;130;p17"/>
          <p:cNvPicPr preferRelativeResize="0"/>
          <p:nvPr/>
        </p:nvPicPr>
        <p:blipFill rotWithShape="1">
          <a:blip r:embed="rId3">
            <a:alphaModFix/>
          </a:blip>
          <a:srcRect/>
          <a:stretch/>
        </p:blipFill>
        <p:spPr>
          <a:xfrm>
            <a:off x="206592" y="71652"/>
            <a:ext cx="774949" cy="1033266"/>
          </a:xfrm>
          <a:prstGeom prst="rect">
            <a:avLst/>
          </a:prstGeom>
          <a:noFill/>
          <a:ln>
            <a:noFill/>
          </a:ln>
        </p:spPr>
      </p:pic>
      <p:cxnSp>
        <p:nvCxnSpPr>
          <p:cNvPr id="131" name="Google Shape;131;p17"/>
          <p:cNvCxnSpPr/>
          <p:nvPr/>
        </p:nvCxnSpPr>
        <p:spPr>
          <a:xfrm>
            <a:off x="0" y="1165657"/>
            <a:ext cx="9144000" cy="0"/>
          </a:xfrm>
          <a:prstGeom prst="straightConnector1">
            <a:avLst/>
          </a:prstGeom>
          <a:noFill/>
          <a:ln w="76200" cap="flat" cmpd="sng">
            <a:solidFill>
              <a:schemeClr val="dk1"/>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457200" y="-22622"/>
            <a:ext cx="8229600" cy="8574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457200" y="1047750"/>
            <a:ext cx="8229600" cy="33945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1"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1"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1"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1"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1"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1"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1"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1"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1"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2" name="Google Shape;32;p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1">
                <a:solidFill>
                  <a:srgbClr val="898989"/>
                </a:solidFill>
                <a:latin typeface="Calibri"/>
                <a:ea typeface="Calibri"/>
                <a:cs typeface="Calibri"/>
                <a:sym typeface="Calibri"/>
              </a:defRPr>
            </a:lvl1pPr>
            <a:lvl2pPr marL="0" lvl="1" indent="0" algn="r">
              <a:spcBef>
                <a:spcPts val="0"/>
              </a:spcBef>
              <a:spcAft>
                <a:spcPts val="0"/>
              </a:spcAft>
              <a:buNone/>
              <a:defRPr sz="1200" b="1">
                <a:solidFill>
                  <a:srgbClr val="898989"/>
                </a:solidFill>
                <a:latin typeface="Calibri"/>
                <a:ea typeface="Calibri"/>
                <a:cs typeface="Calibri"/>
                <a:sym typeface="Calibri"/>
              </a:defRPr>
            </a:lvl2pPr>
            <a:lvl3pPr marL="0" lvl="2" indent="0" algn="r">
              <a:spcBef>
                <a:spcPts val="0"/>
              </a:spcBef>
              <a:spcAft>
                <a:spcPts val="0"/>
              </a:spcAft>
              <a:buNone/>
              <a:defRPr sz="1200" b="1">
                <a:solidFill>
                  <a:srgbClr val="898989"/>
                </a:solidFill>
                <a:latin typeface="Calibri"/>
                <a:ea typeface="Calibri"/>
                <a:cs typeface="Calibri"/>
                <a:sym typeface="Calibri"/>
              </a:defRPr>
            </a:lvl3pPr>
            <a:lvl4pPr marL="0" lvl="3" indent="0" algn="r">
              <a:spcBef>
                <a:spcPts val="0"/>
              </a:spcBef>
              <a:spcAft>
                <a:spcPts val="0"/>
              </a:spcAft>
              <a:buNone/>
              <a:defRPr sz="1200" b="1">
                <a:solidFill>
                  <a:srgbClr val="898989"/>
                </a:solidFill>
                <a:latin typeface="Calibri"/>
                <a:ea typeface="Calibri"/>
                <a:cs typeface="Calibri"/>
                <a:sym typeface="Calibri"/>
              </a:defRPr>
            </a:lvl4pPr>
            <a:lvl5pPr marL="0" lvl="4" indent="0" algn="r">
              <a:spcBef>
                <a:spcPts val="0"/>
              </a:spcBef>
              <a:spcAft>
                <a:spcPts val="0"/>
              </a:spcAft>
              <a:buNone/>
              <a:defRPr sz="1200" b="1">
                <a:solidFill>
                  <a:srgbClr val="898989"/>
                </a:solidFill>
                <a:latin typeface="Calibri"/>
                <a:ea typeface="Calibri"/>
                <a:cs typeface="Calibri"/>
                <a:sym typeface="Calibri"/>
              </a:defRPr>
            </a:lvl5pPr>
            <a:lvl6pPr marL="0" lvl="5" indent="0" algn="r">
              <a:spcBef>
                <a:spcPts val="0"/>
              </a:spcBef>
              <a:spcAft>
                <a:spcPts val="0"/>
              </a:spcAft>
              <a:buNone/>
              <a:defRPr sz="1200" b="1">
                <a:solidFill>
                  <a:srgbClr val="898989"/>
                </a:solidFill>
                <a:latin typeface="Calibri"/>
                <a:ea typeface="Calibri"/>
                <a:cs typeface="Calibri"/>
                <a:sym typeface="Calibri"/>
              </a:defRPr>
            </a:lvl6pPr>
            <a:lvl7pPr marL="0" lvl="6" indent="0" algn="r">
              <a:spcBef>
                <a:spcPts val="0"/>
              </a:spcBef>
              <a:spcAft>
                <a:spcPts val="0"/>
              </a:spcAft>
              <a:buNone/>
              <a:defRPr sz="1200" b="1">
                <a:solidFill>
                  <a:srgbClr val="898989"/>
                </a:solidFill>
                <a:latin typeface="Calibri"/>
                <a:ea typeface="Calibri"/>
                <a:cs typeface="Calibri"/>
                <a:sym typeface="Calibri"/>
              </a:defRPr>
            </a:lvl7pPr>
            <a:lvl8pPr marL="0" lvl="7" indent="0" algn="r">
              <a:spcBef>
                <a:spcPts val="0"/>
              </a:spcBef>
              <a:spcAft>
                <a:spcPts val="0"/>
              </a:spcAft>
              <a:buNone/>
              <a:defRPr sz="1200" b="1">
                <a:solidFill>
                  <a:srgbClr val="898989"/>
                </a:solidFill>
                <a:latin typeface="Calibri"/>
                <a:ea typeface="Calibri"/>
                <a:cs typeface="Calibri"/>
                <a:sym typeface="Calibri"/>
              </a:defRPr>
            </a:lvl8pPr>
            <a:lvl9pPr marL="0" lvl="8" indent="0" algn="r">
              <a:spcBef>
                <a:spcPts val="0"/>
              </a:spcBef>
              <a:spcAft>
                <a:spcPts val="0"/>
              </a:spcAft>
              <a:buNone/>
              <a:defRPr sz="1200" b="1">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4"/>
          <p:cNvSpPr/>
          <p:nvPr/>
        </p:nvSpPr>
        <p:spPr>
          <a:xfrm>
            <a:off x="7767484" y="125829"/>
            <a:ext cx="1224000" cy="9582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00" b="1">
              <a:solidFill>
                <a:schemeClr val="lt1"/>
              </a:solidFill>
              <a:latin typeface="Arial"/>
              <a:ea typeface="Arial"/>
              <a:cs typeface="Arial"/>
              <a:sym typeface="Arial"/>
            </a:endParaRPr>
          </a:p>
        </p:txBody>
      </p:sp>
      <p:sp>
        <p:nvSpPr>
          <p:cNvPr id="36" name="Google Shape;36;p4"/>
          <p:cNvSpPr/>
          <p:nvPr/>
        </p:nvSpPr>
        <p:spPr>
          <a:xfrm>
            <a:off x="7767484" y="0"/>
            <a:ext cx="1224000" cy="11691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00" b="1">
              <a:solidFill>
                <a:schemeClr val="lt1"/>
              </a:solidFill>
              <a:latin typeface="Arial"/>
              <a:ea typeface="Arial"/>
              <a:cs typeface="Arial"/>
              <a:sym typeface="Arial"/>
            </a:endParaRPr>
          </a:p>
        </p:txBody>
      </p:sp>
      <p:pic>
        <p:nvPicPr>
          <p:cNvPr id="37" name="Google Shape;37;p4" descr="C:\Users\MATTHEWS.MCSORLEY\Desktop\1.  DCAO\New Slide Deck AY-17\EWS PNG 2013.png"/>
          <p:cNvPicPr preferRelativeResize="0"/>
          <p:nvPr/>
        </p:nvPicPr>
        <p:blipFill rotWithShape="1">
          <a:blip r:embed="rId2">
            <a:alphaModFix/>
          </a:blip>
          <a:srcRect/>
          <a:stretch/>
        </p:blipFill>
        <p:spPr>
          <a:xfrm>
            <a:off x="7915942" y="54540"/>
            <a:ext cx="861581" cy="103148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5"/>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5"/>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1">
                <a:solidFill>
                  <a:srgbClr val="898989"/>
                </a:solidFill>
                <a:latin typeface="Calibri"/>
                <a:ea typeface="Calibri"/>
                <a:cs typeface="Calibri"/>
                <a:sym typeface="Calibri"/>
              </a:defRPr>
            </a:lvl1pPr>
            <a:lvl2pPr marL="0" lvl="1" indent="0" algn="r">
              <a:spcBef>
                <a:spcPts val="0"/>
              </a:spcBef>
              <a:spcAft>
                <a:spcPts val="0"/>
              </a:spcAft>
              <a:buNone/>
              <a:defRPr sz="1200" b="1">
                <a:solidFill>
                  <a:srgbClr val="898989"/>
                </a:solidFill>
                <a:latin typeface="Calibri"/>
                <a:ea typeface="Calibri"/>
                <a:cs typeface="Calibri"/>
                <a:sym typeface="Calibri"/>
              </a:defRPr>
            </a:lvl2pPr>
            <a:lvl3pPr marL="0" lvl="2" indent="0" algn="r">
              <a:spcBef>
                <a:spcPts val="0"/>
              </a:spcBef>
              <a:spcAft>
                <a:spcPts val="0"/>
              </a:spcAft>
              <a:buNone/>
              <a:defRPr sz="1200" b="1">
                <a:solidFill>
                  <a:srgbClr val="898989"/>
                </a:solidFill>
                <a:latin typeface="Calibri"/>
                <a:ea typeface="Calibri"/>
                <a:cs typeface="Calibri"/>
                <a:sym typeface="Calibri"/>
              </a:defRPr>
            </a:lvl3pPr>
            <a:lvl4pPr marL="0" lvl="3" indent="0" algn="r">
              <a:spcBef>
                <a:spcPts val="0"/>
              </a:spcBef>
              <a:spcAft>
                <a:spcPts val="0"/>
              </a:spcAft>
              <a:buNone/>
              <a:defRPr sz="1200" b="1">
                <a:solidFill>
                  <a:srgbClr val="898989"/>
                </a:solidFill>
                <a:latin typeface="Calibri"/>
                <a:ea typeface="Calibri"/>
                <a:cs typeface="Calibri"/>
                <a:sym typeface="Calibri"/>
              </a:defRPr>
            </a:lvl4pPr>
            <a:lvl5pPr marL="0" lvl="4" indent="0" algn="r">
              <a:spcBef>
                <a:spcPts val="0"/>
              </a:spcBef>
              <a:spcAft>
                <a:spcPts val="0"/>
              </a:spcAft>
              <a:buNone/>
              <a:defRPr sz="1200" b="1">
                <a:solidFill>
                  <a:srgbClr val="898989"/>
                </a:solidFill>
                <a:latin typeface="Calibri"/>
                <a:ea typeface="Calibri"/>
                <a:cs typeface="Calibri"/>
                <a:sym typeface="Calibri"/>
              </a:defRPr>
            </a:lvl5pPr>
            <a:lvl6pPr marL="0" lvl="5" indent="0" algn="r">
              <a:spcBef>
                <a:spcPts val="0"/>
              </a:spcBef>
              <a:spcAft>
                <a:spcPts val="0"/>
              </a:spcAft>
              <a:buNone/>
              <a:defRPr sz="1200" b="1">
                <a:solidFill>
                  <a:srgbClr val="898989"/>
                </a:solidFill>
                <a:latin typeface="Calibri"/>
                <a:ea typeface="Calibri"/>
                <a:cs typeface="Calibri"/>
                <a:sym typeface="Calibri"/>
              </a:defRPr>
            </a:lvl6pPr>
            <a:lvl7pPr marL="0" lvl="6" indent="0" algn="r">
              <a:spcBef>
                <a:spcPts val="0"/>
              </a:spcBef>
              <a:spcAft>
                <a:spcPts val="0"/>
              </a:spcAft>
              <a:buNone/>
              <a:defRPr sz="1200" b="1">
                <a:solidFill>
                  <a:srgbClr val="898989"/>
                </a:solidFill>
                <a:latin typeface="Calibri"/>
                <a:ea typeface="Calibri"/>
                <a:cs typeface="Calibri"/>
                <a:sym typeface="Calibri"/>
              </a:defRPr>
            </a:lvl7pPr>
            <a:lvl8pPr marL="0" lvl="7" indent="0" algn="r">
              <a:spcBef>
                <a:spcPts val="0"/>
              </a:spcBef>
              <a:spcAft>
                <a:spcPts val="0"/>
              </a:spcAft>
              <a:buNone/>
              <a:defRPr sz="1200" b="1">
                <a:solidFill>
                  <a:srgbClr val="898989"/>
                </a:solidFill>
                <a:latin typeface="Calibri"/>
                <a:ea typeface="Calibri"/>
                <a:cs typeface="Calibri"/>
                <a:sym typeface="Calibri"/>
              </a:defRPr>
            </a:lvl8pPr>
            <a:lvl9pPr marL="0" lvl="8" indent="0" algn="r">
              <a:spcBef>
                <a:spcPts val="0"/>
              </a:spcBef>
              <a:spcAft>
                <a:spcPts val="0"/>
              </a:spcAft>
              <a:buNone/>
              <a:defRPr sz="1200" b="1">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5"/>
          <p:cNvSpPr/>
          <p:nvPr/>
        </p:nvSpPr>
        <p:spPr>
          <a:xfrm>
            <a:off x="7767484" y="125829"/>
            <a:ext cx="1224000" cy="9582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00" b="1">
              <a:solidFill>
                <a:schemeClr val="lt1"/>
              </a:solidFill>
              <a:latin typeface="Arial"/>
              <a:ea typeface="Arial"/>
              <a:cs typeface="Arial"/>
              <a:sym typeface="Arial"/>
            </a:endParaRPr>
          </a:p>
        </p:txBody>
      </p:sp>
      <p:sp>
        <p:nvSpPr>
          <p:cNvPr id="46" name="Google Shape;46;p5"/>
          <p:cNvSpPr/>
          <p:nvPr/>
        </p:nvSpPr>
        <p:spPr>
          <a:xfrm>
            <a:off x="7767484" y="0"/>
            <a:ext cx="1224000" cy="11691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00" b="1">
              <a:solidFill>
                <a:schemeClr val="lt1"/>
              </a:solidFill>
              <a:latin typeface="Arial"/>
              <a:ea typeface="Arial"/>
              <a:cs typeface="Arial"/>
              <a:sym typeface="Arial"/>
            </a:endParaRPr>
          </a:p>
        </p:txBody>
      </p:sp>
      <p:pic>
        <p:nvPicPr>
          <p:cNvPr id="47" name="Google Shape;47;p5" descr="C:\Users\MATTHEWS.MCSORLEY\Desktop\1.  DCAO\New Slide Deck AY-17\EWS PNG 2013.png"/>
          <p:cNvPicPr preferRelativeResize="0"/>
          <p:nvPr/>
        </p:nvPicPr>
        <p:blipFill rotWithShape="1">
          <a:blip r:embed="rId2">
            <a:alphaModFix/>
          </a:blip>
          <a:srcRect/>
          <a:stretch/>
        </p:blipFill>
        <p:spPr>
          <a:xfrm>
            <a:off x="7915942" y="54540"/>
            <a:ext cx="861581" cy="103148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0" name="Google Shape;50;p6"/>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6"/>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6"/>
          <p:cNvSpPr txBox="1">
            <a:spLocks noGrp="1"/>
          </p:cNvSpPr>
          <p:nvPr>
            <p:ph type="body" idx="3"/>
          </p:nvPr>
        </p:nvSpPr>
        <p:spPr>
          <a:xfrm>
            <a:off x="4645025" y="1151335"/>
            <a:ext cx="4041900" cy="479700"/>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3" name="Google Shape;53;p6"/>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4" name="Google Shape;54;p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1">
                <a:solidFill>
                  <a:srgbClr val="898989"/>
                </a:solidFill>
                <a:latin typeface="Calibri"/>
                <a:ea typeface="Calibri"/>
                <a:cs typeface="Calibri"/>
                <a:sym typeface="Calibri"/>
              </a:defRPr>
            </a:lvl1pPr>
            <a:lvl2pPr marL="0" lvl="1" indent="0" algn="r">
              <a:spcBef>
                <a:spcPts val="0"/>
              </a:spcBef>
              <a:spcAft>
                <a:spcPts val="0"/>
              </a:spcAft>
              <a:buNone/>
              <a:defRPr sz="1200" b="1">
                <a:solidFill>
                  <a:srgbClr val="898989"/>
                </a:solidFill>
                <a:latin typeface="Calibri"/>
                <a:ea typeface="Calibri"/>
                <a:cs typeface="Calibri"/>
                <a:sym typeface="Calibri"/>
              </a:defRPr>
            </a:lvl2pPr>
            <a:lvl3pPr marL="0" lvl="2" indent="0" algn="r">
              <a:spcBef>
                <a:spcPts val="0"/>
              </a:spcBef>
              <a:spcAft>
                <a:spcPts val="0"/>
              </a:spcAft>
              <a:buNone/>
              <a:defRPr sz="1200" b="1">
                <a:solidFill>
                  <a:srgbClr val="898989"/>
                </a:solidFill>
                <a:latin typeface="Calibri"/>
                <a:ea typeface="Calibri"/>
                <a:cs typeface="Calibri"/>
                <a:sym typeface="Calibri"/>
              </a:defRPr>
            </a:lvl3pPr>
            <a:lvl4pPr marL="0" lvl="3" indent="0" algn="r">
              <a:spcBef>
                <a:spcPts val="0"/>
              </a:spcBef>
              <a:spcAft>
                <a:spcPts val="0"/>
              </a:spcAft>
              <a:buNone/>
              <a:defRPr sz="1200" b="1">
                <a:solidFill>
                  <a:srgbClr val="898989"/>
                </a:solidFill>
                <a:latin typeface="Calibri"/>
                <a:ea typeface="Calibri"/>
                <a:cs typeface="Calibri"/>
                <a:sym typeface="Calibri"/>
              </a:defRPr>
            </a:lvl4pPr>
            <a:lvl5pPr marL="0" lvl="4" indent="0" algn="r">
              <a:spcBef>
                <a:spcPts val="0"/>
              </a:spcBef>
              <a:spcAft>
                <a:spcPts val="0"/>
              </a:spcAft>
              <a:buNone/>
              <a:defRPr sz="1200" b="1">
                <a:solidFill>
                  <a:srgbClr val="898989"/>
                </a:solidFill>
                <a:latin typeface="Calibri"/>
                <a:ea typeface="Calibri"/>
                <a:cs typeface="Calibri"/>
                <a:sym typeface="Calibri"/>
              </a:defRPr>
            </a:lvl5pPr>
            <a:lvl6pPr marL="0" lvl="5" indent="0" algn="r">
              <a:spcBef>
                <a:spcPts val="0"/>
              </a:spcBef>
              <a:spcAft>
                <a:spcPts val="0"/>
              </a:spcAft>
              <a:buNone/>
              <a:defRPr sz="1200" b="1">
                <a:solidFill>
                  <a:srgbClr val="898989"/>
                </a:solidFill>
                <a:latin typeface="Calibri"/>
                <a:ea typeface="Calibri"/>
                <a:cs typeface="Calibri"/>
                <a:sym typeface="Calibri"/>
              </a:defRPr>
            </a:lvl6pPr>
            <a:lvl7pPr marL="0" lvl="6" indent="0" algn="r">
              <a:spcBef>
                <a:spcPts val="0"/>
              </a:spcBef>
              <a:spcAft>
                <a:spcPts val="0"/>
              </a:spcAft>
              <a:buNone/>
              <a:defRPr sz="1200" b="1">
                <a:solidFill>
                  <a:srgbClr val="898989"/>
                </a:solidFill>
                <a:latin typeface="Calibri"/>
                <a:ea typeface="Calibri"/>
                <a:cs typeface="Calibri"/>
                <a:sym typeface="Calibri"/>
              </a:defRPr>
            </a:lvl7pPr>
            <a:lvl8pPr marL="0" lvl="7" indent="0" algn="r">
              <a:spcBef>
                <a:spcPts val="0"/>
              </a:spcBef>
              <a:spcAft>
                <a:spcPts val="0"/>
              </a:spcAft>
              <a:buNone/>
              <a:defRPr sz="1200" b="1">
                <a:solidFill>
                  <a:srgbClr val="898989"/>
                </a:solidFill>
                <a:latin typeface="Calibri"/>
                <a:ea typeface="Calibri"/>
                <a:cs typeface="Calibri"/>
                <a:sym typeface="Calibri"/>
              </a:defRPr>
            </a:lvl8pPr>
            <a:lvl9pPr marL="0" lvl="8" indent="0" algn="r">
              <a:spcBef>
                <a:spcPts val="0"/>
              </a:spcBef>
              <a:spcAft>
                <a:spcPts val="0"/>
              </a:spcAft>
              <a:buNone/>
              <a:defRPr sz="1200" b="1">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7" name="Google Shape;57;p6"/>
          <p:cNvSpPr/>
          <p:nvPr/>
        </p:nvSpPr>
        <p:spPr>
          <a:xfrm>
            <a:off x="7767484" y="125829"/>
            <a:ext cx="1224000" cy="9582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00" b="1">
              <a:solidFill>
                <a:schemeClr val="lt1"/>
              </a:solidFill>
              <a:latin typeface="Arial"/>
              <a:ea typeface="Arial"/>
              <a:cs typeface="Arial"/>
              <a:sym typeface="Arial"/>
            </a:endParaRPr>
          </a:p>
        </p:txBody>
      </p:sp>
      <p:sp>
        <p:nvSpPr>
          <p:cNvPr id="58" name="Google Shape;58;p6"/>
          <p:cNvSpPr/>
          <p:nvPr/>
        </p:nvSpPr>
        <p:spPr>
          <a:xfrm>
            <a:off x="7767484" y="0"/>
            <a:ext cx="1224000" cy="11691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00" b="1">
              <a:solidFill>
                <a:schemeClr val="lt1"/>
              </a:solidFill>
              <a:latin typeface="Arial"/>
              <a:ea typeface="Arial"/>
              <a:cs typeface="Arial"/>
              <a:sym typeface="Arial"/>
            </a:endParaRPr>
          </a:p>
        </p:txBody>
      </p:sp>
      <p:pic>
        <p:nvPicPr>
          <p:cNvPr id="59" name="Google Shape;59;p6" descr="C:\Users\MATTHEWS.MCSORLEY\Desktop\1.  DCAO\New Slide Deck AY-17\EWS PNG 2013.png"/>
          <p:cNvPicPr preferRelativeResize="0"/>
          <p:nvPr/>
        </p:nvPicPr>
        <p:blipFill rotWithShape="1">
          <a:blip r:embed="rId2">
            <a:alphaModFix/>
          </a:blip>
          <a:srcRect/>
          <a:stretch/>
        </p:blipFill>
        <p:spPr>
          <a:xfrm>
            <a:off x="7915942" y="54540"/>
            <a:ext cx="861581" cy="103148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457200" y="53578"/>
            <a:ext cx="8229600" cy="8574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2" name="Google Shape;62;p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1">
                <a:solidFill>
                  <a:srgbClr val="898989"/>
                </a:solidFill>
                <a:latin typeface="Calibri"/>
                <a:ea typeface="Calibri"/>
                <a:cs typeface="Calibri"/>
                <a:sym typeface="Calibri"/>
              </a:defRPr>
            </a:lvl1pPr>
            <a:lvl2pPr marL="0" lvl="1" indent="0" algn="r">
              <a:spcBef>
                <a:spcPts val="0"/>
              </a:spcBef>
              <a:spcAft>
                <a:spcPts val="0"/>
              </a:spcAft>
              <a:buNone/>
              <a:defRPr sz="1200" b="1">
                <a:solidFill>
                  <a:srgbClr val="898989"/>
                </a:solidFill>
                <a:latin typeface="Calibri"/>
                <a:ea typeface="Calibri"/>
                <a:cs typeface="Calibri"/>
                <a:sym typeface="Calibri"/>
              </a:defRPr>
            </a:lvl2pPr>
            <a:lvl3pPr marL="0" lvl="2" indent="0" algn="r">
              <a:spcBef>
                <a:spcPts val="0"/>
              </a:spcBef>
              <a:spcAft>
                <a:spcPts val="0"/>
              </a:spcAft>
              <a:buNone/>
              <a:defRPr sz="1200" b="1">
                <a:solidFill>
                  <a:srgbClr val="898989"/>
                </a:solidFill>
                <a:latin typeface="Calibri"/>
                <a:ea typeface="Calibri"/>
                <a:cs typeface="Calibri"/>
                <a:sym typeface="Calibri"/>
              </a:defRPr>
            </a:lvl3pPr>
            <a:lvl4pPr marL="0" lvl="3" indent="0" algn="r">
              <a:spcBef>
                <a:spcPts val="0"/>
              </a:spcBef>
              <a:spcAft>
                <a:spcPts val="0"/>
              </a:spcAft>
              <a:buNone/>
              <a:defRPr sz="1200" b="1">
                <a:solidFill>
                  <a:srgbClr val="898989"/>
                </a:solidFill>
                <a:latin typeface="Calibri"/>
                <a:ea typeface="Calibri"/>
                <a:cs typeface="Calibri"/>
                <a:sym typeface="Calibri"/>
              </a:defRPr>
            </a:lvl4pPr>
            <a:lvl5pPr marL="0" lvl="4" indent="0" algn="r">
              <a:spcBef>
                <a:spcPts val="0"/>
              </a:spcBef>
              <a:spcAft>
                <a:spcPts val="0"/>
              </a:spcAft>
              <a:buNone/>
              <a:defRPr sz="1200" b="1">
                <a:solidFill>
                  <a:srgbClr val="898989"/>
                </a:solidFill>
                <a:latin typeface="Calibri"/>
                <a:ea typeface="Calibri"/>
                <a:cs typeface="Calibri"/>
                <a:sym typeface="Calibri"/>
              </a:defRPr>
            </a:lvl5pPr>
            <a:lvl6pPr marL="0" lvl="5" indent="0" algn="r">
              <a:spcBef>
                <a:spcPts val="0"/>
              </a:spcBef>
              <a:spcAft>
                <a:spcPts val="0"/>
              </a:spcAft>
              <a:buNone/>
              <a:defRPr sz="1200" b="1">
                <a:solidFill>
                  <a:srgbClr val="898989"/>
                </a:solidFill>
                <a:latin typeface="Calibri"/>
                <a:ea typeface="Calibri"/>
                <a:cs typeface="Calibri"/>
                <a:sym typeface="Calibri"/>
              </a:defRPr>
            </a:lvl6pPr>
            <a:lvl7pPr marL="0" lvl="6" indent="0" algn="r">
              <a:spcBef>
                <a:spcPts val="0"/>
              </a:spcBef>
              <a:spcAft>
                <a:spcPts val="0"/>
              </a:spcAft>
              <a:buNone/>
              <a:defRPr sz="1200" b="1">
                <a:solidFill>
                  <a:srgbClr val="898989"/>
                </a:solidFill>
                <a:latin typeface="Calibri"/>
                <a:ea typeface="Calibri"/>
                <a:cs typeface="Calibri"/>
                <a:sym typeface="Calibri"/>
              </a:defRPr>
            </a:lvl7pPr>
            <a:lvl8pPr marL="0" lvl="7" indent="0" algn="r">
              <a:spcBef>
                <a:spcPts val="0"/>
              </a:spcBef>
              <a:spcAft>
                <a:spcPts val="0"/>
              </a:spcAft>
              <a:buNone/>
              <a:defRPr sz="1200" b="1">
                <a:solidFill>
                  <a:srgbClr val="898989"/>
                </a:solidFill>
                <a:latin typeface="Calibri"/>
                <a:ea typeface="Calibri"/>
                <a:cs typeface="Calibri"/>
                <a:sym typeface="Calibri"/>
              </a:defRPr>
            </a:lvl8pPr>
            <a:lvl9pPr marL="0" lvl="8" indent="0" algn="r">
              <a:spcBef>
                <a:spcPts val="0"/>
              </a:spcBef>
              <a:spcAft>
                <a:spcPts val="0"/>
              </a:spcAft>
              <a:buNone/>
              <a:defRPr sz="1200" b="1">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
        <p:nvSpPr>
          <p:cNvPr id="66" name="Google Shape;66;p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1">
                <a:solidFill>
                  <a:srgbClr val="898989"/>
                </a:solidFill>
                <a:latin typeface="Calibri"/>
                <a:ea typeface="Calibri"/>
                <a:cs typeface="Calibri"/>
                <a:sym typeface="Calibri"/>
              </a:defRPr>
            </a:lvl1pPr>
            <a:lvl2pPr marL="0" lvl="1" indent="0" algn="r">
              <a:spcBef>
                <a:spcPts val="0"/>
              </a:spcBef>
              <a:spcAft>
                <a:spcPts val="0"/>
              </a:spcAft>
              <a:buNone/>
              <a:defRPr sz="1200" b="1">
                <a:solidFill>
                  <a:srgbClr val="898989"/>
                </a:solidFill>
                <a:latin typeface="Calibri"/>
                <a:ea typeface="Calibri"/>
                <a:cs typeface="Calibri"/>
                <a:sym typeface="Calibri"/>
              </a:defRPr>
            </a:lvl2pPr>
            <a:lvl3pPr marL="0" lvl="2" indent="0" algn="r">
              <a:spcBef>
                <a:spcPts val="0"/>
              </a:spcBef>
              <a:spcAft>
                <a:spcPts val="0"/>
              </a:spcAft>
              <a:buNone/>
              <a:defRPr sz="1200" b="1">
                <a:solidFill>
                  <a:srgbClr val="898989"/>
                </a:solidFill>
                <a:latin typeface="Calibri"/>
                <a:ea typeface="Calibri"/>
                <a:cs typeface="Calibri"/>
                <a:sym typeface="Calibri"/>
              </a:defRPr>
            </a:lvl3pPr>
            <a:lvl4pPr marL="0" lvl="3" indent="0" algn="r">
              <a:spcBef>
                <a:spcPts val="0"/>
              </a:spcBef>
              <a:spcAft>
                <a:spcPts val="0"/>
              </a:spcAft>
              <a:buNone/>
              <a:defRPr sz="1200" b="1">
                <a:solidFill>
                  <a:srgbClr val="898989"/>
                </a:solidFill>
                <a:latin typeface="Calibri"/>
                <a:ea typeface="Calibri"/>
                <a:cs typeface="Calibri"/>
                <a:sym typeface="Calibri"/>
              </a:defRPr>
            </a:lvl4pPr>
            <a:lvl5pPr marL="0" lvl="4" indent="0" algn="r">
              <a:spcBef>
                <a:spcPts val="0"/>
              </a:spcBef>
              <a:spcAft>
                <a:spcPts val="0"/>
              </a:spcAft>
              <a:buNone/>
              <a:defRPr sz="1200" b="1">
                <a:solidFill>
                  <a:srgbClr val="898989"/>
                </a:solidFill>
                <a:latin typeface="Calibri"/>
                <a:ea typeface="Calibri"/>
                <a:cs typeface="Calibri"/>
                <a:sym typeface="Calibri"/>
              </a:defRPr>
            </a:lvl5pPr>
            <a:lvl6pPr marL="0" lvl="5" indent="0" algn="r">
              <a:spcBef>
                <a:spcPts val="0"/>
              </a:spcBef>
              <a:spcAft>
                <a:spcPts val="0"/>
              </a:spcAft>
              <a:buNone/>
              <a:defRPr sz="1200" b="1">
                <a:solidFill>
                  <a:srgbClr val="898989"/>
                </a:solidFill>
                <a:latin typeface="Calibri"/>
                <a:ea typeface="Calibri"/>
                <a:cs typeface="Calibri"/>
                <a:sym typeface="Calibri"/>
              </a:defRPr>
            </a:lvl6pPr>
            <a:lvl7pPr marL="0" lvl="6" indent="0" algn="r">
              <a:spcBef>
                <a:spcPts val="0"/>
              </a:spcBef>
              <a:spcAft>
                <a:spcPts val="0"/>
              </a:spcAft>
              <a:buNone/>
              <a:defRPr sz="1200" b="1">
                <a:solidFill>
                  <a:srgbClr val="898989"/>
                </a:solidFill>
                <a:latin typeface="Calibri"/>
                <a:ea typeface="Calibri"/>
                <a:cs typeface="Calibri"/>
                <a:sym typeface="Calibri"/>
              </a:defRPr>
            </a:lvl7pPr>
            <a:lvl8pPr marL="0" lvl="7" indent="0" algn="r">
              <a:spcBef>
                <a:spcPts val="0"/>
              </a:spcBef>
              <a:spcAft>
                <a:spcPts val="0"/>
              </a:spcAft>
              <a:buNone/>
              <a:defRPr sz="1200" b="1">
                <a:solidFill>
                  <a:srgbClr val="898989"/>
                </a:solidFill>
                <a:latin typeface="Calibri"/>
                <a:ea typeface="Calibri"/>
                <a:cs typeface="Calibri"/>
                <a:sym typeface="Calibri"/>
              </a:defRPr>
            </a:lvl8pPr>
            <a:lvl9pPr marL="0" lvl="8" indent="0" algn="r">
              <a:spcBef>
                <a:spcPts val="0"/>
              </a:spcBef>
              <a:spcAft>
                <a:spcPts val="0"/>
              </a:spcAft>
              <a:buNone/>
              <a:defRPr sz="1200" b="1">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9" name="Google Shape;69;p8"/>
          <p:cNvSpPr/>
          <p:nvPr/>
        </p:nvSpPr>
        <p:spPr>
          <a:xfrm>
            <a:off x="0" y="0"/>
            <a:ext cx="1290600" cy="1263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8"/>
          <p:cNvSpPr/>
          <p:nvPr/>
        </p:nvSpPr>
        <p:spPr>
          <a:xfrm>
            <a:off x="7848600" y="0"/>
            <a:ext cx="1290600" cy="1263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
        <p:cNvGrpSpPr/>
        <p:nvPr/>
      </p:nvGrpSpPr>
      <p:grpSpPr>
        <a:xfrm>
          <a:off x="0" y="0"/>
          <a:ext cx="0" cy="0"/>
          <a:chOff x="0" y="0"/>
          <a:chExt cx="0" cy="0"/>
        </a:xfrm>
      </p:grpSpPr>
      <p:sp>
        <p:nvSpPr>
          <p:cNvPr id="72" name="Google Shape;72;p9"/>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3" name="Google Shape;73;p9"/>
          <p:cNvSpPr txBox="1">
            <a:spLocks noGrp="1"/>
          </p:cNvSpPr>
          <p:nvPr>
            <p:ph type="body" idx="1"/>
          </p:nvPr>
        </p:nvSpPr>
        <p:spPr>
          <a:xfrm>
            <a:off x="3575050" y="204788"/>
            <a:ext cx="5111700" cy="4389900"/>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4" name="Google Shape;74;p9"/>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5" name="Google Shape;75;p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1">
                <a:solidFill>
                  <a:srgbClr val="898989"/>
                </a:solidFill>
                <a:latin typeface="Calibri"/>
                <a:ea typeface="Calibri"/>
                <a:cs typeface="Calibri"/>
                <a:sym typeface="Calibri"/>
              </a:defRPr>
            </a:lvl1pPr>
            <a:lvl2pPr marL="0" lvl="1" indent="0" algn="r">
              <a:spcBef>
                <a:spcPts val="0"/>
              </a:spcBef>
              <a:spcAft>
                <a:spcPts val="0"/>
              </a:spcAft>
              <a:buNone/>
              <a:defRPr sz="1200" b="1">
                <a:solidFill>
                  <a:srgbClr val="898989"/>
                </a:solidFill>
                <a:latin typeface="Calibri"/>
                <a:ea typeface="Calibri"/>
                <a:cs typeface="Calibri"/>
                <a:sym typeface="Calibri"/>
              </a:defRPr>
            </a:lvl2pPr>
            <a:lvl3pPr marL="0" lvl="2" indent="0" algn="r">
              <a:spcBef>
                <a:spcPts val="0"/>
              </a:spcBef>
              <a:spcAft>
                <a:spcPts val="0"/>
              </a:spcAft>
              <a:buNone/>
              <a:defRPr sz="1200" b="1">
                <a:solidFill>
                  <a:srgbClr val="898989"/>
                </a:solidFill>
                <a:latin typeface="Calibri"/>
                <a:ea typeface="Calibri"/>
                <a:cs typeface="Calibri"/>
                <a:sym typeface="Calibri"/>
              </a:defRPr>
            </a:lvl3pPr>
            <a:lvl4pPr marL="0" lvl="3" indent="0" algn="r">
              <a:spcBef>
                <a:spcPts val="0"/>
              </a:spcBef>
              <a:spcAft>
                <a:spcPts val="0"/>
              </a:spcAft>
              <a:buNone/>
              <a:defRPr sz="1200" b="1">
                <a:solidFill>
                  <a:srgbClr val="898989"/>
                </a:solidFill>
                <a:latin typeface="Calibri"/>
                <a:ea typeface="Calibri"/>
                <a:cs typeface="Calibri"/>
                <a:sym typeface="Calibri"/>
              </a:defRPr>
            </a:lvl4pPr>
            <a:lvl5pPr marL="0" lvl="4" indent="0" algn="r">
              <a:spcBef>
                <a:spcPts val="0"/>
              </a:spcBef>
              <a:spcAft>
                <a:spcPts val="0"/>
              </a:spcAft>
              <a:buNone/>
              <a:defRPr sz="1200" b="1">
                <a:solidFill>
                  <a:srgbClr val="898989"/>
                </a:solidFill>
                <a:latin typeface="Calibri"/>
                <a:ea typeface="Calibri"/>
                <a:cs typeface="Calibri"/>
                <a:sym typeface="Calibri"/>
              </a:defRPr>
            </a:lvl5pPr>
            <a:lvl6pPr marL="0" lvl="5" indent="0" algn="r">
              <a:spcBef>
                <a:spcPts val="0"/>
              </a:spcBef>
              <a:spcAft>
                <a:spcPts val="0"/>
              </a:spcAft>
              <a:buNone/>
              <a:defRPr sz="1200" b="1">
                <a:solidFill>
                  <a:srgbClr val="898989"/>
                </a:solidFill>
                <a:latin typeface="Calibri"/>
                <a:ea typeface="Calibri"/>
                <a:cs typeface="Calibri"/>
                <a:sym typeface="Calibri"/>
              </a:defRPr>
            </a:lvl6pPr>
            <a:lvl7pPr marL="0" lvl="6" indent="0" algn="r">
              <a:spcBef>
                <a:spcPts val="0"/>
              </a:spcBef>
              <a:spcAft>
                <a:spcPts val="0"/>
              </a:spcAft>
              <a:buNone/>
              <a:defRPr sz="1200" b="1">
                <a:solidFill>
                  <a:srgbClr val="898989"/>
                </a:solidFill>
                <a:latin typeface="Calibri"/>
                <a:ea typeface="Calibri"/>
                <a:cs typeface="Calibri"/>
                <a:sym typeface="Calibri"/>
              </a:defRPr>
            </a:lvl7pPr>
            <a:lvl8pPr marL="0" lvl="7" indent="0" algn="r">
              <a:spcBef>
                <a:spcPts val="0"/>
              </a:spcBef>
              <a:spcAft>
                <a:spcPts val="0"/>
              </a:spcAft>
              <a:buNone/>
              <a:defRPr sz="1200" b="1">
                <a:solidFill>
                  <a:srgbClr val="898989"/>
                </a:solidFill>
                <a:latin typeface="Calibri"/>
                <a:ea typeface="Calibri"/>
                <a:cs typeface="Calibri"/>
                <a:sym typeface="Calibri"/>
              </a:defRPr>
            </a:lvl8pPr>
            <a:lvl9pPr marL="0" lvl="8" indent="0" algn="r">
              <a:spcBef>
                <a:spcPts val="0"/>
              </a:spcBef>
              <a:spcAft>
                <a:spcPts val="0"/>
              </a:spcAft>
              <a:buNone/>
              <a:defRPr sz="1200" b="1">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8" name="Google Shape;78;p9"/>
          <p:cNvSpPr/>
          <p:nvPr/>
        </p:nvSpPr>
        <p:spPr>
          <a:xfrm>
            <a:off x="7767484" y="125829"/>
            <a:ext cx="1224000" cy="9582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00" b="1">
              <a:solidFill>
                <a:schemeClr val="lt1"/>
              </a:solidFill>
              <a:latin typeface="Arial"/>
              <a:ea typeface="Arial"/>
              <a:cs typeface="Arial"/>
              <a:sym typeface="Arial"/>
            </a:endParaRPr>
          </a:p>
        </p:txBody>
      </p:sp>
      <p:sp>
        <p:nvSpPr>
          <p:cNvPr id="79" name="Google Shape;79;p9"/>
          <p:cNvSpPr/>
          <p:nvPr/>
        </p:nvSpPr>
        <p:spPr>
          <a:xfrm>
            <a:off x="7767484" y="0"/>
            <a:ext cx="1224000" cy="11691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00" b="1">
              <a:solidFill>
                <a:schemeClr val="lt1"/>
              </a:solidFill>
              <a:latin typeface="Arial"/>
              <a:ea typeface="Arial"/>
              <a:cs typeface="Arial"/>
              <a:sym typeface="Arial"/>
            </a:endParaRPr>
          </a:p>
        </p:txBody>
      </p:sp>
      <p:pic>
        <p:nvPicPr>
          <p:cNvPr id="80" name="Google Shape;80;p9" descr="C:\Users\MATTHEWS.MCSORLEY\Desktop\1.  DCAO\New Slide Deck AY-17\EWS PNG 2013.png"/>
          <p:cNvPicPr preferRelativeResize="0"/>
          <p:nvPr/>
        </p:nvPicPr>
        <p:blipFill rotWithShape="1">
          <a:blip r:embed="rId2">
            <a:alphaModFix/>
          </a:blip>
          <a:srcRect/>
          <a:stretch/>
        </p:blipFill>
        <p:spPr>
          <a:xfrm>
            <a:off x="7915942" y="54540"/>
            <a:ext cx="861581" cy="103148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10"/>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3" name="Google Shape;83;p10"/>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1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1">
                <a:solidFill>
                  <a:srgbClr val="898989"/>
                </a:solidFill>
                <a:latin typeface="Calibri"/>
                <a:ea typeface="Calibri"/>
                <a:cs typeface="Calibri"/>
                <a:sym typeface="Calibri"/>
              </a:defRPr>
            </a:lvl1pPr>
            <a:lvl2pPr marL="0" lvl="1" indent="0" algn="r">
              <a:spcBef>
                <a:spcPts val="0"/>
              </a:spcBef>
              <a:spcAft>
                <a:spcPts val="0"/>
              </a:spcAft>
              <a:buNone/>
              <a:defRPr sz="1200" b="1">
                <a:solidFill>
                  <a:srgbClr val="898989"/>
                </a:solidFill>
                <a:latin typeface="Calibri"/>
                <a:ea typeface="Calibri"/>
                <a:cs typeface="Calibri"/>
                <a:sym typeface="Calibri"/>
              </a:defRPr>
            </a:lvl2pPr>
            <a:lvl3pPr marL="0" lvl="2" indent="0" algn="r">
              <a:spcBef>
                <a:spcPts val="0"/>
              </a:spcBef>
              <a:spcAft>
                <a:spcPts val="0"/>
              </a:spcAft>
              <a:buNone/>
              <a:defRPr sz="1200" b="1">
                <a:solidFill>
                  <a:srgbClr val="898989"/>
                </a:solidFill>
                <a:latin typeface="Calibri"/>
                <a:ea typeface="Calibri"/>
                <a:cs typeface="Calibri"/>
                <a:sym typeface="Calibri"/>
              </a:defRPr>
            </a:lvl3pPr>
            <a:lvl4pPr marL="0" lvl="3" indent="0" algn="r">
              <a:spcBef>
                <a:spcPts val="0"/>
              </a:spcBef>
              <a:spcAft>
                <a:spcPts val="0"/>
              </a:spcAft>
              <a:buNone/>
              <a:defRPr sz="1200" b="1">
                <a:solidFill>
                  <a:srgbClr val="898989"/>
                </a:solidFill>
                <a:latin typeface="Calibri"/>
                <a:ea typeface="Calibri"/>
                <a:cs typeface="Calibri"/>
                <a:sym typeface="Calibri"/>
              </a:defRPr>
            </a:lvl4pPr>
            <a:lvl5pPr marL="0" lvl="4" indent="0" algn="r">
              <a:spcBef>
                <a:spcPts val="0"/>
              </a:spcBef>
              <a:spcAft>
                <a:spcPts val="0"/>
              </a:spcAft>
              <a:buNone/>
              <a:defRPr sz="1200" b="1">
                <a:solidFill>
                  <a:srgbClr val="898989"/>
                </a:solidFill>
                <a:latin typeface="Calibri"/>
                <a:ea typeface="Calibri"/>
                <a:cs typeface="Calibri"/>
                <a:sym typeface="Calibri"/>
              </a:defRPr>
            </a:lvl5pPr>
            <a:lvl6pPr marL="0" lvl="5" indent="0" algn="r">
              <a:spcBef>
                <a:spcPts val="0"/>
              </a:spcBef>
              <a:spcAft>
                <a:spcPts val="0"/>
              </a:spcAft>
              <a:buNone/>
              <a:defRPr sz="1200" b="1">
                <a:solidFill>
                  <a:srgbClr val="898989"/>
                </a:solidFill>
                <a:latin typeface="Calibri"/>
                <a:ea typeface="Calibri"/>
                <a:cs typeface="Calibri"/>
                <a:sym typeface="Calibri"/>
              </a:defRPr>
            </a:lvl6pPr>
            <a:lvl7pPr marL="0" lvl="6" indent="0" algn="r">
              <a:spcBef>
                <a:spcPts val="0"/>
              </a:spcBef>
              <a:spcAft>
                <a:spcPts val="0"/>
              </a:spcAft>
              <a:buNone/>
              <a:defRPr sz="1200" b="1">
                <a:solidFill>
                  <a:srgbClr val="898989"/>
                </a:solidFill>
                <a:latin typeface="Calibri"/>
                <a:ea typeface="Calibri"/>
                <a:cs typeface="Calibri"/>
                <a:sym typeface="Calibri"/>
              </a:defRPr>
            </a:lvl7pPr>
            <a:lvl8pPr marL="0" lvl="7" indent="0" algn="r">
              <a:spcBef>
                <a:spcPts val="0"/>
              </a:spcBef>
              <a:spcAft>
                <a:spcPts val="0"/>
              </a:spcAft>
              <a:buNone/>
              <a:defRPr sz="1200" b="1">
                <a:solidFill>
                  <a:srgbClr val="898989"/>
                </a:solidFill>
                <a:latin typeface="Calibri"/>
                <a:ea typeface="Calibri"/>
                <a:cs typeface="Calibri"/>
                <a:sym typeface="Calibri"/>
              </a:defRPr>
            </a:lvl8pPr>
            <a:lvl9pPr marL="0" lvl="8" indent="0" algn="r">
              <a:spcBef>
                <a:spcPts val="0"/>
              </a:spcBef>
              <a:spcAft>
                <a:spcPts val="0"/>
              </a:spcAft>
              <a:buNone/>
              <a:defRPr sz="1200" b="1">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1"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00" b="1"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600" b="1"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600" b="1"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600" b="1"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600" b="1"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600" b="1"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600" b="1"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600" b="1" i="0" u="none" strike="noStrike" cap="none">
                <a:solidFill>
                  <a:schemeClr val="lt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1"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00" b="1"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600" b="1"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600" b="1"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600" b="1"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600" b="1"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600" b="1"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600" b="1"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600" b="1" i="0" u="none" strike="noStrike" cap="none">
                <a:solidFill>
                  <a:schemeClr val="lt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 descr="MCU logo antique"/>
          <p:cNvPicPr preferRelativeResize="0"/>
          <p:nvPr/>
        </p:nvPicPr>
        <p:blipFill rotWithShape="1">
          <a:blip r:embed="rId12">
            <a:alphaModFix/>
          </a:blip>
          <a:srcRect/>
          <a:stretch/>
        </p:blipFill>
        <p:spPr>
          <a:xfrm>
            <a:off x="0" y="0"/>
            <a:ext cx="923544" cy="914400"/>
          </a:xfrm>
          <a:prstGeom prst="rect">
            <a:avLst/>
          </a:prstGeom>
          <a:noFill/>
          <a:ln>
            <a:noFill/>
          </a:ln>
        </p:spPr>
      </p:pic>
      <p:pic>
        <p:nvPicPr>
          <p:cNvPr id="16" name="Google Shape;16;p1" descr="C:\Users\MATTHEWS.MCSORLEY\Desktop\1.  DCAO\New Slide Deck AY-17\EWS PNG 2013.png"/>
          <p:cNvPicPr preferRelativeResize="0"/>
          <p:nvPr/>
        </p:nvPicPr>
        <p:blipFill rotWithShape="1">
          <a:blip r:embed="rId13">
            <a:alphaModFix/>
          </a:blip>
          <a:srcRect/>
          <a:stretch/>
        </p:blipFill>
        <p:spPr>
          <a:xfrm>
            <a:off x="8460700" y="26000"/>
            <a:ext cx="615054" cy="82296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Google Shape;94;p12"/>
          <p:cNvSpPr txBox="1">
            <a:spLocks noGrp="1"/>
          </p:cNvSpPr>
          <p:nvPr>
            <p:ph type="title"/>
          </p:nvPr>
        </p:nvSpPr>
        <p:spPr>
          <a:xfrm>
            <a:off x="628650" y="273847"/>
            <a:ext cx="7886700" cy="99417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5" name="Google Shape;95;p1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Google Shape;96;p12"/>
          <p:cNvSpPr txBox="1">
            <a:spLocks noGrp="1"/>
          </p:cNvSpPr>
          <p:nvPr>
            <p:ph type="dt" idx="10"/>
          </p:nvPr>
        </p:nvSpPr>
        <p:spPr>
          <a:xfrm>
            <a:off x="628650" y="4767266"/>
            <a:ext cx="20574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12"/>
          <p:cNvSpPr txBox="1">
            <a:spLocks noGrp="1"/>
          </p:cNvSpPr>
          <p:nvPr>
            <p:ph type="ftr" idx="11"/>
          </p:nvPr>
        </p:nvSpPr>
        <p:spPr>
          <a:xfrm>
            <a:off x="3028950" y="4767266"/>
            <a:ext cx="30861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12"/>
          <p:cNvSpPr txBox="1">
            <a:spLocks noGrp="1"/>
          </p:cNvSpPr>
          <p:nvPr>
            <p:ph type="sldNum" idx="12"/>
          </p:nvPr>
        </p:nvSpPr>
        <p:spPr>
          <a:xfrm>
            <a:off x="6457950" y="4767266"/>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0"/>
          <p:cNvSpPr txBox="1">
            <a:spLocks noGrp="1"/>
          </p:cNvSpPr>
          <p:nvPr>
            <p:ph type="ctrTitle"/>
          </p:nvPr>
        </p:nvSpPr>
        <p:spPr>
          <a:xfrm>
            <a:off x="0" y="-121399"/>
            <a:ext cx="9144000" cy="110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a:t>Expeditionary Warfare School</a:t>
            </a:r>
            <a:endParaRPr/>
          </a:p>
        </p:txBody>
      </p:sp>
      <p:sp>
        <p:nvSpPr>
          <p:cNvPr id="216" name="Google Shape;216;p30"/>
          <p:cNvSpPr txBox="1">
            <a:spLocks noGrp="1"/>
          </p:cNvSpPr>
          <p:nvPr>
            <p:ph type="subTitle" idx="1"/>
          </p:nvPr>
        </p:nvSpPr>
        <p:spPr>
          <a:xfrm>
            <a:off x="960313" y="3471725"/>
            <a:ext cx="7239000" cy="13146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dk1"/>
              </a:buClr>
              <a:buSzPts val="3570"/>
              <a:buFont typeface="Arial"/>
              <a:buNone/>
            </a:pPr>
            <a:r>
              <a:rPr lang="en-US" sz="3570" dirty="0">
                <a:solidFill>
                  <a:schemeClr val="dk1"/>
                </a:solidFill>
              </a:rPr>
              <a:t>EWS Command </a:t>
            </a:r>
            <a:r>
              <a:rPr lang="en-US" sz="3570" dirty="0" smtClean="0">
                <a:solidFill>
                  <a:schemeClr val="dk1"/>
                </a:solidFill>
              </a:rPr>
              <a:t>Brief AY20</a:t>
            </a:r>
            <a:r>
              <a:rPr lang="en-US" sz="3570" dirty="0">
                <a:solidFill>
                  <a:schemeClr val="dk1"/>
                </a:solidFill>
              </a:rPr>
              <a:t/>
            </a:r>
            <a:br>
              <a:rPr lang="en-US" sz="3570" dirty="0">
                <a:solidFill>
                  <a:schemeClr val="dk1"/>
                </a:solidFill>
              </a:rPr>
            </a:br>
            <a:r>
              <a:rPr lang="en-US" sz="2635" dirty="0"/>
              <a:t/>
            </a:r>
            <a:br>
              <a:rPr lang="en-US" sz="2635" dirty="0"/>
            </a:br>
            <a:endParaRPr sz="2635" dirty="0">
              <a:solidFill>
                <a:srgbClr val="7F7F7F"/>
              </a:solidFill>
            </a:endParaRPr>
          </a:p>
        </p:txBody>
      </p:sp>
      <p:pic>
        <p:nvPicPr>
          <p:cNvPr id="217" name="Google Shape;217;p30" descr="C:\Users\MATTHEWS.MCSORLEY\Desktop\1.  DCAO\New Slide Deck AY-17\EWS PNG 2013.png"/>
          <p:cNvPicPr preferRelativeResize="0"/>
          <p:nvPr/>
        </p:nvPicPr>
        <p:blipFill rotWithShape="1">
          <a:blip r:embed="rId3">
            <a:alphaModFix/>
          </a:blip>
          <a:srcRect/>
          <a:stretch/>
        </p:blipFill>
        <p:spPr>
          <a:xfrm>
            <a:off x="3649730" y="904900"/>
            <a:ext cx="1860162" cy="2445738"/>
          </a:xfrm>
          <a:prstGeom prst="rect">
            <a:avLst/>
          </a:prstGeom>
          <a:noFill/>
          <a:ln>
            <a:noFill/>
          </a:ln>
        </p:spPr>
      </p:pic>
      <p:sp>
        <p:nvSpPr>
          <p:cNvPr id="6" name="TextBox 5"/>
          <p:cNvSpPr txBox="1"/>
          <p:nvPr/>
        </p:nvSpPr>
        <p:spPr>
          <a:xfrm>
            <a:off x="54186" y="4647825"/>
            <a:ext cx="3432222" cy="276999"/>
          </a:xfrm>
          <a:prstGeom prst="rect">
            <a:avLst/>
          </a:prstGeom>
          <a:noFill/>
        </p:spPr>
        <p:txBody>
          <a:bodyPr wrap="none" rtlCol="0">
            <a:spAutoFit/>
          </a:bodyPr>
          <a:lstStyle/>
          <a:p>
            <a:r>
              <a:rPr lang="en-US" sz="1200" b="1" dirty="0" smtClean="0"/>
              <a:t>Approved for public release: distribution unlimited</a:t>
            </a:r>
            <a:endParaRPr lang="en-US" sz="12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1"/>
          <p:cNvSpPr txBox="1">
            <a:spLocks noGrp="1"/>
          </p:cNvSpPr>
          <p:nvPr>
            <p:ph type="body" idx="1"/>
          </p:nvPr>
        </p:nvSpPr>
        <p:spPr>
          <a:xfrm>
            <a:off x="457200" y="1047750"/>
            <a:ext cx="8229600" cy="3394500"/>
          </a:xfrm>
          <a:prstGeom prst="rect">
            <a:avLst/>
          </a:prstGeom>
          <a:noFill/>
          <a:ln>
            <a:noFill/>
          </a:ln>
        </p:spPr>
        <p:txBody>
          <a:bodyPr spcFirstLastPara="1" wrap="square" lIns="91425" tIns="45700" rIns="91425" bIns="45700" anchor="t" anchorCtr="0">
            <a:noAutofit/>
          </a:bodyPr>
          <a:lstStyle/>
          <a:p>
            <a:pPr marL="342900" lvl="0" indent="-304800" algn="l" rtl="0">
              <a:spcBef>
                <a:spcPts val="0"/>
              </a:spcBef>
              <a:spcAft>
                <a:spcPts val="0"/>
              </a:spcAft>
              <a:buClr>
                <a:schemeClr val="dk1"/>
              </a:buClr>
              <a:buSzPts val="2200"/>
              <a:buChar char="•"/>
            </a:pPr>
            <a:r>
              <a:rPr lang="en-US" sz="2200"/>
              <a:t>PME Continuum</a:t>
            </a:r>
            <a:endParaRPr sz="2200"/>
          </a:p>
          <a:p>
            <a:pPr marL="342900" lvl="0" indent="-304800" algn="l" rtl="0">
              <a:spcBef>
                <a:spcPts val="560"/>
              </a:spcBef>
              <a:spcAft>
                <a:spcPts val="0"/>
              </a:spcAft>
              <a:buClr>
                <a:schemeClr val="dk1"/>
              </a:buClr>
              <a:buSzPts val="2200"/>
              <a:buChar char="•"/>
            </a:pPr>
            <a:r>
              <a:rPr lang="en-US" sz="2200"/>
              <a:t>Organization</a:t>
            </a:r>
            <a:endParaRPr sz="2200"/>
          </a:p>
          <a:p>
            <a:pPr marL="342900" lvl="0" indent="-304800" algn="l" rtl="0">
              <a:spcBef>
                <a:spcPts val="560"/>
              </a:spcBef>
              <a:spcAft>
                <a:spcPts val="0"/>
              </a:spcAft>
              <a:buClr>
                <a:schemeClr val="dk1"/>
              </a:buClr>
              <a:buSzPts val="2200"/>
              <a:buChar char="•"/>
            </a:pPr>
            <a:r>
              <a:rPr lang="en-US" sz="2200"/>
              <a:t>Mission and Program Outcomes</a:t>
            </a:r>
            <a:endParaRPr sz="2200"/>
          </a:p>
          <a:p>
            <a:pPr marL="342900" lvl="0" indent="-304800" algn="l" rtl="0">
              <a:spcBef>
                <a:spcPts val="560"/>
              </a:spcBef>
              <a:spcAft>
                <a:spcPts val="0"/>
              </a:spcAft>
              <a:buClr>
                <a:schemeClr val="dk1"/>
              </a:buClr>
              <a:buSzPts val="2200"/>
              <a:buChar char="•"/>
            </a:pPr>
            <a:r>
              <a:rPr lang="en-US" sz="2200"/>
              <a:t>Student Body</a:t>
            </a:r>
            <a:endParaRPr sz="2200"/>
          </a:p>
          <a:p>
            <a:pPr marL="342900" lvl="0" indent="-304800" algn="l" rtl="0">
              <a:spcBef>
                <a:spcPts val="560"/>
              </a:spcBef>
              <a:spcAft>
                <a:spcPts val="0"/>
              </a:spcAft>
              <a:buClr>
                <a:schemeClr val="dk1"/>
              </a:buClr>
              <a:buSzPts val="2200"/>
              <a:buChar char="•"/>
            </a:pPr>
            <a:r>
              <a:rPr lang="en-US" sz="2200"/>
              <a:t>Curriculum Design</a:t>
            </a:r>
            <a:endParaRPr sz="2200"/>
          </a:p>
          <a:p>
            <a:pPr marL="342900" lvl="0" indent="-304800" algn="l" rtl="0">
              <a:spcBef>
                <a:spcPts val="560"/>
              </a:spcBef>
              <a:spcAft>
                <a:spcPts val="0"/>
              </a:spcAft>
              <a:buClr>
                <a:schemeClr val="dk1"/>
              </a:buClr>
              <a:buSzPts val="2200"/>
              <a:buChar char="•"/>
            </a:pPr>
            <a:r>
              <a:rPr lang="en-US" sz="2200"/>
              <a:t>Curriculum Timeline</a:t>
            </a:r>
            <a:endParaRPr sz="2200"/>
          </a:p>
          <a:p>
            <a:pPr marL="342900" lvl="0" indent="-304800" algn="l" rtl="0">
              <a:spcBef>
                <a:spcPts val="560"/>
              </a:spcBef>
              <a:spcAft>
                <a:spcPts val="0"/>
              </a:spcAft>
              <a:buClr>
                <a:schemeClr val="dk1"/>
              </a:buClr>
              <a:buSzPts val="2200"/>
              <a:buChar char="•"/>
            </a:pPr>
            <a:r>
              <a:rPr lang="en-US" sz="2200"/>
              <a:t>Questions</a:t>
            </a:r>
            <a:endParaRPr sz="2200"/>
          </a:p>
        </p:txBody>
      </p:sp>
      <p:sp>
        <p:nvSpPr>
          <p:cNvPr id="224" name="Google Shape;224;p3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
        <p:nvSpPr>
          <p:cNvPr id="225" name="Google Shape;225;p31"/>
          <p:cNvSpPr txBox="1">
            <a:spLocks noGrp="1"/>
          </p:cNvSpPr>
          <p:nvPr>
            <p:ph type="title"/>
          </p:nvPr>
        </p:nvSpPr>
        <p:spPr>
          <a:xfrm>
            <a:off x="457200" y="-22622"/>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a:t>Agenda</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2"/>
          <p:cNvSpPr/>
          <p:nvPr/>
        </p:nvSpPr>
        <p:spPr>
          <a:xfrm rot="-1435532">
            <a:off x="813439" y="1804043"/>
            <a:ext cx="7460999" cy="1048810"/>
          </a:xfrm>
          <a:prstGeom prst="rightArrow">
            <a:avLst>
              <a:gd name="adj1" fmla="val 50000"/>
              <a:gd name="adj2" fmla="val 50000"/>
            </a:avLst>
          </a:prstGeom>
          <a:gradFill>
            <a:gsLst>
              <a:gs pos="0">
                <a:srgbClr val="F4F8FB"/>
              </a:gs>
              <a:gs pos="100000">
                <a:srgbClr val="007434"/>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i="0" u="none" strike="noStrike" cap="none">
                <a:solidFill>
                  <a:srgbClr val="000000"/>
                </a:solidFill>
                <a:latin typeface="Arial"/>
                <a:ea typeface="Arial"/>
                <a:cs typeface="Arial"/>
                <a:sym typeface="Arial"/>
              </a:rPr>
              <a:t>Education and Art </a:t>
            </a:r>
            <a:endParaRPr/>
          </a:p>
        </p:txBody>
      </p:sp>
      <p:sp>
        <p:nvSpPr>
          <p:cNvPr id="232" name="Google Shape;232;p32"/>
          <p:cNvSpPr txBox="1">
            <a:spLocks noGrp="1"/>
          </p:cNvSpPr>
          <p:nvPr>
            <p:ph type="title"/>
          </p:nvPr>
        </p:nvSpPr>
        <p:spPr>
          <a:xfrm>
            <a:off x="457200" y="53578"/>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a:latin typeface="Calibri"/>
                <a:ea typeface="Calibri"/>
                <a:cs typeface="Calibri"/>
                <a:sym typeface="Calibri"/>
              </a:rPr>
              <a:t>Officer PME Continuum</a:t>
            </a:r>
            <a:endParaRPr sz="4000"/>
          </a:p>
        </p:txBody>
      </p:sp>
      <p:cxnSp>
        <p:nvCxnSpPr>
          <p:cNvPr id="233" name="Google Shape;233;p32"/>
          <p:cNvCxnSpPr/>
          <p:nvPr/>
        </p:nvCxnSpPr>
        <p:spPr>
          <a:xfrm>
            <a:off x="463752" y="3193006"/>
            <a:ext cx="289800" cy="0"/>
          </a:xfrm>
          <a:prstGeom prst="straightConnector1">
            <a:avLst/>
          </a:prstGeom>
          <a:noFill/>
          <a:ln w="38100" cap="flat" cmpd="sng">
            <a:solidFill>
              <a:schemeClr val="lt1"/>
            </a:solidFill>
            <a:prstDash val="solid"/>
            <a:round/>
            <a:headEnd type="none" w="med" len="med"/>
            <a:tailEnd type="none" w="med" len="med"/>
          </a:ln>
        </p:spPr>
      </p:cxnSp>
      <p:cxnSp>
        <p:nvCxnSpPr>
          <p:cNvPr id="234" name="Google Shape;234;p32"/>
          <p:cNvCxnSpPr/>
          <p:nvPr/>
        </p:nvCxnSpPr>
        <p:spPr>
          <a:xfrm>
            <a:off x="463752" y="2557734"/>
            <a:ext cx="289800" cy="0"/>
          </a:xfrm>
          <a:prstGeom prst="straightConnector1">
            <a:avLst/>
          </a:prstGeom>
          <a:noFill/>
          <a:ln w="38100" cap="flat" cmpd="sng">
            <a:solidFill>
              <a:schemeClr val="lt1"/>
            </a:solidFill>
            <a:prstDash val="solid"/>
            <a:round/>
            <a:headEnd type="none" w="med" len="med"/>
            <a:tailEnd type="none" w="med" len="med"/>
          </a:ln>
        </p:spPr>
      </p:cxnSp>
      <p:cxnSp>
        <p:nvCxnSpPr>
          <p:cNvPr id="235" name="Google Shape;235;p32"/>
          <p:cNvCxnSpPr/>
          <p:nvPr/>
        </p:nvCxnSpPr>
        <p:spPr>
          <a:xfrm>
            <a:off x="451218" y="2149094"/>
            <a:ext cx="289800" cy="0"/>
          </a:xfrm>
          <a:prstGeom prst="straightConnector1">
            <a:avLst/>
          </a:prstGeom>
          <a:noFill/>
          <a:ln w="38100" cap="flat" cmpd="sng">
            <a:solidFill>
              <a:schemeClr val="lt1"/>
            </a:solidFill>
            <a:prstDash val="solid"/>
            <a:round/>
            <a:headEnd type="none" w="med" len="med"/>
            <a:tailEnd type="none" w="med" len="med"/>
          </a:ln>
        </p:spPr>
      </p:cxnSp>
      <p:cxnSp>
        <p:nvCxnSpPr>
          <p:cNvPr id="236" name="Google Shape;236;p32"/>
          <p:cNvCxnSpPr/>
          <p:nvPr/>
        </p:nvCxnSpPr>
        <p:spPr>
          <a:xfrm>
            <a:off x="451218" y="1802688"/>
            <a:ext cx="289800" cy="0"/>
          </a:xfrm>
          <a:prstGeom prst="straightConnector1">
            <a:avLst/>
          </a:prstGeom>
          <a:noFill/>
          <a:ln w="38100" cap="flat" cmpd="sng">
            <a:solidFill>
              <a:schemeClr val="lt1"/>
            </a:solidFill>
            <a:prstDash val="solid"/>
            <a:round/>
            <a:headEnd type="none" w="med" len="med"/>
            <a:tailEnd type="none" w="med" len="med"/>
          </a:ln>
        </p:spPr>
      </p:cxnSp>
      <p:pic>
        <p:nvPicPr>
          <p:cNvPr id="237" name="Google Shape;237;p32" descr="a01SecondLieutenant"/>
          <p:cNvPicPr preferRelativeResize="0"/>
          <p:nvPr/>
        </p:nvPicPr>
        <p:blipFill rotWithShape="1">
          <a:blip r:embed="rId3">
            <a:alphaModFix/>
          </a:blip>
          <a:srcRect/>
          <a:stretch/>
        </p:blipFill>
        <p:spPr>
          <a:xfrm>
            <a:off x="990600" y="3962400"/>
            <a:ext cx="173916" cy="385156"/>
          </a:xfrm>
          <a:prstGeom prst="rect">
            <a:avLst/>
          </a:prstGeom>
          <a:noFill/>
          <a:ln>
            <a:noFill/>
          </a:ln>
        </p:spPr>
      </p:pic>
      <p:pic>
        <p:nvPicPr>
          <p:cNvPr id="238" name="Google Shape;238;p32" descr="g07BrigadierGeneral"/>
          <p:cNvPicPr preferRelativeResize="0"/>
          <p:nvPr/>
        </p:nvPicPr>
        <p:blipFill rotWithShape="1">
          <a:blip r:embed="rId4">
            <a:alphaModFix/>
          </a:blip>
          <a:srcRect/>
          <a:stretch/>
        </p:blipFill>
        <p:spPr>
          <a:xfrm>
            <a:off x="7317555" y="1355393"/>
            <a:ext cx="372274" cy="350045"/>
          </a:xfrm>
          <a:prstGeom prst="rect">
            <a:avLst/>
          </a:prstGeom>
          <a:noFill/>
          <a:ln>
            <a:noFill/>
          </a:ln>
        </p:spPr>
      </p:pic>
      <p:sp>
        <p:nvSpPr>
          <p:cNvPr id="239" name="Google Shape;239;p32"/>
          <p:cNvSpPr/>
          <p:nvPr/>
        </p:nvSpPr>
        <p:spPr>
          <a:xfrm rot="3946673">
            <a:off x="2314641" y="1743620"/>
            <a:ext cx="981900" cy="1102024"/>
          </a:xfrm>
          <a:prstGeom prst="leftBrace">
            <a:avLst>
              <a:gd name="adj1" fmla="val 8333"/>
              <a:gd name="adj2" fmla="val 41576"/>
            </a:avLst>
          </a:prstGeom>
          <a:noFill/>
          <a:ln w="381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600" b="1" i="0" u="none" strike="noStrike" cap="none">
              <a:solidFill>
                <a:srgbClr val="000000"/>
              </a:solidFill>
              <a:latin typeface="Arial"/>
              <a:ea typeface="Arial"/>
              <a:cs typeface="Arial"/>
              <a:sym typeface="Arial"/>
            </a:endParaRPr>
          </a:p>
        </p:txBody>
      </p:sp>
      <p:sp>
        <p:nvSpPr>
          <p:cNvPr id="240" name="Google Shape;240;p32"/>
          <p:cNvSpPr/>
          <p:nvPr/>
        </p:nvSpPr>
        <p:spPr>
          <a:xfrm rot="-1435579">
            <a:off x="1409755" y="2500137"/>
            <a:ext cx="7573946" cy="1048810"/>
          </a:xfrm>
          <a:prstGeom prst="rightArrow">
            <a:avLst>
              <a:gd name="adj1" fmla="val 50000"/>
              <a:gd name="adj2" fmla="val 50000"/>
            </a:avLst>
          </a:prstGeom>
          <a:gradFill>
            <a:gsLst>
              <a:gs pos="0">
                <a:srgbClr val="93B3D7"/>
              </a:gs>
              <a:gs pos="24000">
                <a:srgbClr val="93B3D7"/>
              </a:gs>
              <a:gs pos="66000">
                <a:srgbClr val="C8D8EB"/>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i="0" u="none" strike="noStrike" cap="none">
                <a:solidFill>
                  <a:srgbClr val="000000"/>
                </a:solidFill>
                <a:latin typeface="Arial"/>
                <a:ea typeface="Arial"/>
                <a:cs typeface="Arial"/>
                <a:sym typeface="Arial"/>
              </a:rPr>
              <a:t>Training and Science</a:t>
            </a:r>
            <a:r>
              <a:rPr lang="en-US" sz="600" b="1" i="0" u="none" strike="noStrike" cap="none">
                <a:solidFill>
                  <a:srgbClr val="000000"/>
                </a:solidFill>
                <a:latin typeface="Arial"/>
                <a:ea typeface="Arial"/>
                <a:cs typeface="Arial"/>
                <a:sym typeface="Arial"/>
              </a:rPr>
              <a:t> </a:t>
            </a:r>
            <a:endParaRPr sz="600" b="1" i="0" u="none" strike="noStrike" cap="none">
              <a:solidFill>
                <a:srgbClr val="000000"/>
              </a:solidFill>
              <a:latin typeface="Arial"/>
              <a:ea typeface="Arial"/>
              <a:cs typeface="Arial"/>
              <a:sym typeface="Arial"/>
            </a:endParaRPr>
          </a:p>
        </p:txBody>
      </p:sp>
      <p:sp>
        <p:nvSpPr>
          <p:cNvPr id="241" name="Google Shape;241;p32"/>
          <p:cNvSpPr txBox="1"/>
          <p:nvPr/>
        </p:nvSpPr>
        <p:spPr>
          <a:xfrm rot="-5400000">
            <a:off x="-482575" y="2579508"/>
            <a:ext cx="1159200" cy="33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i="0" u="none" strike="noStrike" cap="none">
                <a:solidFill>
                  <a:srgbClr val="000000"/>
                </a:solidFill>
                <a:latin typeface="Arial"/>
                <a:ea typeface="Arial"/>
                <a:cs typeface="Arial"/>
                <a:sym typeface="Arial"/>
              </a:rPr>
              <a:t>Rank</a:t>
            </a:r>
            <a:endParaRPr/>
          </a:p>
        </p:txBody>
      </p:sp>
      <p:sp>
        <p:nvSpPr>
          <p:cNvPr id="242" name="Google Shape;242;p32"/>
          <p:cNvSpPr txBox="1"/>
          <p:nvPr/>
        </p:nvSpPr>
        <p:spPr>
          <a:xfrm>
            <a:off x="578679" y="4231806"/>
            <a:ext cx="378600" cy="253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i="0" u="none" strike="noStrike" cap="none">
                <a:solidFill>
                  <a:srgbClr val="000000"/>
                </a:solidFill>
                <a:latin typeface="Arial"/>
                <a:ea typeface="Arial"/>
                <a:cs typeface="Arial"/>
                <a:sym typeface="Arial"/>
              </a:rPr>
              <a:t>Lt</a:t>
            </a:r>
            <a:endParaRPr/>
          </a:p>
        </p:txBody>
      </p:sp>
      <p:sp>
        <p:nvSpPr>
          <p:cNvPr id="243" name="Google Shape;243;p32"/>
          <p:cNvSpPr txBox="1"/>
          <p:nvPr/>
        </p:nvSpPr>
        <p:spPr>
          <a:xfrm>
            <a:off x="270019" y="3500246"/>
            <a:ext cx="639900" cy="253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i="0" u="none" strike="noStrike" cap="none">
                <a:solidFill>
                  <a:srgbClr val="000000"/>
                </a:solidFill>
                <a:latin typeface="Arial"/>
                <a:ea typeface="Arial"/>
                <a:cs typeface="Arial"/>
                <a:sym typeface="Arial"/>
              </a:rPr>
              <a:t>Capt</a:t>
            </a:r>
            <a:endParaRPr/>
          </a:p>
        </p:txBody>
      </p:sp>
      <p:sp>
        <p:nvSpPr>
          <p:cNvPr id="244" name="Google Shape;244;p32"/>
          <p:cNvSpPr txBox="1"/>
          <p:nvPr/>
        </p:nvSpPr>
        <p:spPr>
          <a:xfrm>
            <a:off x="404764" y="2889633"/>
            <a:ext cx="527700" cy="253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i="0" u="none" strike="noStrike" cap="none">
                <a:solidFill>
                  <a:srgbClr val="000000"/>
                </a:solidFill>
                <a:latin typeface="Arial"/>
                <a:ea typeface="Arial"/>
                <a:cs typeface="Arial"/>
                <a:sym typeface="Arial"/>
              </a:rPr>
              <a:t>Maj</a:t>
            </a:r>
            <a:endParaRPr/>
          </a:p>
        </p:txBody>
      </p:sp>
      <p:sp>
        <p:nvSpPr>
          <p:cNvPr id="245" name="Google Shape;245;p32"/>
          <p:cNvSpPr txBox="1"/>
          <p:nvPr/>
        </p:nvSpPr>
        <p:spPr>
          <a:xfrm>
            <a:off x="190111" y="2402318"/>
            <a:ext cx="708900" cy="253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i="0" u="none" strike="noStrike" cap="none">
                <a:solidFill>
                  <a:srgbClr val="000000"/>
                </a:solidFill>
                <a:latin typeface="Arial"/>
                <a:ea typeface="Arial"/>
                <a:cs typeface="Arial"/>
                <a:sym typeface="Arial"/>
              </a:rPr>
              <a:t>LtCol</a:t>
            </a:r>
            <a:endParaRPr/>
          </a:p>
        </p:txBody>
      </p:sp>
      <p:sp>
        <p:nvSpPr>
          <p:cNvPr id="246" name="Google Shape;246;p32"/>
          <p:cNvSpPr txBox="1"/>
          <p:nvPr/>
        </p:nvSpPr>
        <p:spPr>
          <a:xfrm>
            <a:off x="379695" y="1994851"/>
            <a:ext cx="514800" cy="253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i="0" u="none" strike="noStrike" cap="none">
                <a:solidFill>
                  <a:srgbClr val="000000"/>
                </a:solidFill>
                <a:latin typeface="Arial"/>
                <a:ea typeface="Arial"/>
                <a:cs typeface="Arial"/>
                <a:sym typeface="Arial"/>
              </a:rPr>
              <a:t>Col</a:t>
            </a:r>
            <a:endParaRPr/>
          </a:p>
        </p:txBody>
      </p:sp>
      <p:sp>
        <p:nvSpPr>
          <p:cNvPr id="247" name="Google Shape;247;p32"/>
          <p:cNvSpPr txBox="1"/>
          <p:nvPr/>
        </p:nvSpPr>
        <p:spPr>
          <a:xfrm>
            <a:off x="-83173" y="1377194"/>
            <a:ext cx="949200" cy="43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i="0" u="none" strike="noStrike" cap="none">
                <a:solidFill>
                  <a:srgbClr val="000000"/>
                </a:solidFill>
                <a:latin typeface="Arial"/>
                <a:ea typeface="Arial"/>
                <a:cs typeface="Arial"/>
                <a:sym typeface="Arial"/>
              </a:rPr>
              <a:t>General</a:t>
            </a:r>
            <a:endParaRPr/>
          </a:p>
          <a:p>
            <a:pPr marL="0" marR="0" lvl="0" indent="0" algn="l" rtl="0">
              <a:spcBef>
                <a:spcPts val="0"/>
              </a:spcBef>
              <a:spcAft>
                <a:spcPts val="0"/>
              </a:spcAft>
              <a:buNone/>
            </a:pPr>
            <a:r>
              <a:rPr lang="en-US" sz="1600" b="1" i="0" u="none" strike="noStrike" cap="none">
                <a:solidFill>
                  <a:srgbClr val="000000"/>
                </a:solidFill>
                <a:latin typeface="Arial"/>
                <a:ea typeface="Arial"/>
                <a:cs typeface="Arial"/>
                <a:sym typeface="Arial"/>
              </a:rPr>
              <a:t> Officer</a:t>
            </a:r>
            <a:endParaRPr/>
          </a:p>
        </p:txBody>
      </p:sp>
      <p:cxnSp>
        <p:nvCxnSpPr>
          <p:cNvPr id="248" name="Google Shape;248;p32"/>
          <p:cNvCxnSpPr/>
          <p:nvPr/>
        </p:nvCxnSpPr>
        <p:spPr>
          <a:xfrm>
            <a:off x="910568" y="1355404"/>
            <a:ext cx="16500" cy="3453600"/>
          </a:xfrm>
          <a:prstGeom prst="straightConnector1">
            <a:avLst/>
          </a:prstGeom>
          <a:noFill/>
          <a:ln w="38100" cap="flat" cmpd="sng">
            <a:solidFill>
              <a:schemeClr val="dk1"/>
            </a:solidFill>
            <a:prstDash val="solid"/>
            <a:round/>
            <a:headEnd type="none" w="med" len="med"/>
            <a:tailEnd type="none" w="med" len="med"/>
          </a:ln>
        </p:spPr>
      </p:cxnSp>
      <p:cxnSp>
        <p:nvCxnSpPr>
          <p:cNvPr id="249" name="Google Shape;249;p32"/>
          <p:cNvCxnSpPr/>
          <p:nvPr/>
        </p:nvCxnSpPr>
        <p:spPr>
          <a:xfrm>
            <a:off x="914400" y="4822451"/>
            <a:ext cx="6707400" cy="0"/>
          </a:xfrm>
          <a:prstGeom prst="straightConnector1">
            <a:avLst/>
          </a:prstGeom>
          <a:noFill/>
          <a:ln w="38100" cap="flat" cmpd="sng">
            <a:solidFill>
              <a:schemeClr val="dk1"/>
            </a:solidFill>
            <a:prstDash val="solid"/>
            <a:round/>
            <a:headEnd type="none" w="med" len="med"/>
            <a:tailEnd type="none" w="med" len="med"/>
          </a:ln>
        </p:spPr>
      </p:cxnSp>
      <p:sp>
        <p:nvSpPr>
          <p:cNvPr id="250" name="Google Shape;250;p32"/>
          <p:cNvSpPr txBox="1"/>
          <p:nvPr/>
        </p:nvSpPr>
        <p:spPr>
          <a:xfrm>
            <a:off x="2673320" y="4829769"/>
            <a:ext cx="298500" cy="253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i="0" u="none" strike="noStrike" cap="none">
                <a:solidFill>
                  <a:srgbClr val="000000"/>
                </a:solidFill>
                <a:latin typeface="Arial"/>
                <a:ea typeface="Arial"/>
                <a:cs typeface="Arial"/>
                <a:sym typeface="Arial"/>
              </a:rPr>
              <a:t>5</a:t>
            </a:r>
            <a:endParaRPr/>
          </a:p>
        </p:txBody>
      </p:sp>
      <p:sp>
        <p:nvSpPr>
          <p:cNvPr id="251" name="Google Shape;251;p32"/>
          <p:cNvSpPr txBox="1"/>
          <p:nvPr/>
        </p:nvSpPr>
        <p:spPr>
          <a:xfrm>
            <a:off x="7392282" y="4816196"/>
            <a:ext cx="532500" cy="253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i="0" u="none" strike="noStrike" cap="none">
                <a:solidFill>
                  <a:srgbClr val="000000"/>
                </a:solidFill>
                <a:latin typeface="Arial"/>
                <a:ea typeface="Arial"/>
                <a:cs typeface="Arial"/>
                <a:sym typeface="Arial"/>
              </a:rPr>
              <a:t>20+</a:t>
            </a:r>
            <a:endParaRPr/>
          </a:p>
        </p:txBody>
      </p:sp>
      <p:sp>
        <p:nvSpPr>
          <p:cNvPr id="252" name="Google Shape;252;p32"/>
          <p:cNvSpPr txBox="1"/>
          <p:nvPr/>
        </p:nvSpPr>
        <p:spPr>
          <a:xfrm>
            <a:off x="1160875" y="874926"/>
            <a:ext cx="3644700" cy="927900"/>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i="0" u="none" strike="noStrike" cap="none">
                <a:solidFill>
                  <a:srgbClr val="000000"/>
                </a:solidFill>
                <a:latin typeface="Arial"/>
                <a:ea typeface="Arial"/>
                <a:cs typeface="Arial"/>
                <a:sym typeface="Arial"/>
              </a:rPr>
              <a:t>EWS focuses on preparing officers for the next 3-5 years of their careers, providing an essential bridge in the education and training continuum</a:t>
            </a:r>
            <a:endParaRPr sz="1400" b="1" i="0" u="none" strike="noStrike" cap="none">
              <a:solidFill>
                <a:srgbClr val="000000"/>
              </a:solidFill>
              <a:latin typeface="Arial"/>
              <a:ea typeface="Arial"/>
              <a:cs typeface="Arial"/>
              <a:sym typeface="Arial"/>
            </a:endParaRPr>
          </a:p>
        </p:txBody>
      </p:sp>
      <p:sp>
        <p:nvSpPr>
          <p:cNvPr id="253" name="Google Shape;253;p32"/>
          <p:cNvSpPr/>
          <p:nvPr/>
        </p:nvSpPr>
        <p:spPr>
          <a:xfrm>
            <a:off x="4055101" y="4512754"/>
            <a:ext cx="1126500" cy="1467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00" b="1" i="0" u="none" strike="noStrike" cap="none">
              <a:solidFill>
                <a:schemeClr val="dk1"/>
              </a:solidFill>
              <a:latin typeface="Arial"/>
              <a:ea typeface="Arial"/>
              <a:cs typeface="Arial"/>
              <a:sym typeface="Arial"/>
            </a:endParaRPr>
          </a:p>
        </p:txBody>
      </p:sp>
      <p:sp>
        <p:nvSpPr>
          <p:cNvPr id="254" name="Google Shape;254;p32"/>
          <p:cNvSpPr/>
          <p:nvPr/>
        </p:nvSpPr>
        <p:spPr>
          <a:xfrm>
            <a:off x="2583000" y="3989038"/>
            <a:ext cx="1408800" cy="657000"/>
          </a:xfrm>
          <a:prstGeom prst="rect">
            <a:avLst/>
          </a:prstGeom>
          <a:solidFill>
            <a:srgbClr val="EA9999"/>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00000"/>
                </a:solidFill>
                <a:latin typeface="Arimo"/>
                <a:ea typeface="Arimo"/>
                <a:cs typeface="Arimo"/>
                <a:sym typeface="Arimo"/>
              </a:rPr>
              <a:t>Expeditionary Warfare </a:t>
            </a:r>
            <a:endParaRPr/>
          </a:p>
          <a:p>
            <a:pPr marL="0" marR="0" lvl="0" indent="0" algn="ctr" rtl="0">
              <a:spcBef>
                <a:spcPts val="0"/>
              </a:spcBef>
              <a:spcAft>
                <a:spcPts val="0"/>
              </a:spcAft>
              <a:buNone/>
            </a:pPr>
            <a:r>
              <a:rPr lang="en-US" sz="1400" b="1" i="0" u="none" strike="noStrike" cap="none">
                <a:solidFill>
                  <a:srgbClr val="000000"/>
                </a:solidFill>
                <a:latin typeface="Arimo"/>
                <a:ea typeface="Arimo"/>
                <a:cs typeface="Arimo"/>
                <a:sym typeface="Arimo"/>
              </a:rPr>
              <a:t>School</a:t>
            </a:r>
            <a:endParaRPr sz="1400" b="1" i="0" u="none" strike="noStrike" cap="none">
              <a:solidFill>
                <a:srgbClr val="000000"/>
              </a:solidFill>
              <a:latin typeface="Arimo"/>
              <a:ea typeface="Arimo"/>
              <a:cs typeface="Arimo"/>
              <a:sym typeface="Arimo"/>
            </a:endParaRPr>
          </a:p>
        </p:txBody>
      </p:sp>
      <p:sp>
        <p:nvSpPr>
          <p:cNvPr id="255" name="Google Shape;255;p32"/>
          <p:cNvSpPr txBox="1"/>
          <p:nvPr/>
        </p:nvSpPr>
        <p:spPr>
          <a:xfrm>
            <a:off x="5540200" y="4829768"/>
            <a:ext cx="412200" cy="253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i="0" u="none" strike="noStrike" cap="none">
                <a:solidFill>
                  <a:srgbClr val="000000"/>
                </a:solidFill>
                <a:latin typeface="Arial"/>
                <a:ea typeface="Arial"/>
                <a:cs typeface="Arial"/>
                <a:sym typeface="Arial"/>
              </a:rPr>
              <a:t>15</a:t>
            </a:r>
            <a:endParaRPr/>
          </a:p>
        </p:txBody>
      </p:sp>
      <p:sp>
        <p:nvSpPr>
          <p:cNvPr id="256" name="Google Shape;256;p32"/>
          <p:cNvSpPr/>
          <p:nvPr/>
        </p:nvSpPr>
        <p:spPr>
          <a:xfrm>
            <a:off x="4217975" y="3654192"/>
            <a:ext cx="1805100" cy="492300"/>
          </a:xfrm>
          <a:prstGeom prst="rect">
            <a:avLst/>
          </a:prstGeom>
          <a:solidFill>
            <a:srgbClr val="EA9999"/>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00000"/>
                </a:solidFill>
                <a:latin typeface="Arimo"/>
                <a:ea typeface="Arimo"/>
                <a:cs typeface="Arimo"/>
                <a:sym typeface="Arimo"/>
              </a:rPr>
              <a:t>Command &amp; Staff</a:t>
            </a:r>
            <a:endParaRPr/>
          </a:p>
          <a:p>
            <a:pPr marL="0" marR="0" lvl="0" indent="0" algn="ctr" rtl="0">
              <a:spcBef>
                <a:spcPts val="0"/>
              </a:spcBef>
              <a:spcAft>
                <a:spcPts val="0"/>
              </a:spcAft>
              <a:buNone/>
            </a:pPr>
            <a:r>
              <a:rPr lang="en-US" sz="1400" b="1" i="0" u="none" strike="noStrike" cap="none">
                <a:solidFill>
                  <a:srgbClr val="000000"/>
                </a:solidFill>
                <a:latin typeface="Arimo"/>
                <a:ea typeface="Arimo"/>
                <a:cs typeface="Arimo"/>
                <a:sym typeface="Arimo"/>
              </a:rPr>
              <a:t>College</a:t>
            </a:r>
            <a:endParaRPr/>
          </a:p>
        </p:txBody>
      </p:sp>
      <p:sp>
        <p:nvSpPr>
          <p:cNvPr id="257" name="Google Shape;257;p32"/>
          <p:cNvSpPr/>
          <p:nvPr/>
        </p:nvSpPr>
        <p:spPr>
          <a:xfrm>
            <a:off x="990600" y="4361900"/>
            <a:ext cx="1113900" cy="438600"/>
          </a:xfrm>
          <a:prstGeom prst="rect">
            <a:avLst/>
          </a:prstGeom>
          <a:solidFill>
            <a:srgbClr val="EA9999"/>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00000"/>
                </a:solidFill>
                <a:latin typeface="Arimo"/>
                <a:ea typeface="Arimo"/>
                <a:cs typeface="Arimo"/>
                <a:sym typeface="Arimo"/>
              </a:rPr>
              <a:t>Basic School</a:t>
            </a:r>
            <a:endParaRPr sz="1400" b="1" i="0" u="none" strike="noStrike" cap="none">
              <a:solidFill>
                <a:srgbClr val="000000"/>
              </a:solidFill>
              <a:latin typeface="Arimo"/>
              <a:ea typeface="Arimo"/>
              <a:cs typeface="Arimo"/>
              <a:sym typeface="Arimo"/>
            </a:endParaRPr>
          </a:p>
        </p:txBody>
      </p:sp>
      <p:sp>
        <p:nvSpPr>
          <p:cNvPr id="258" name="Google Shape;258;p32"/>
          <p:cNvSpPr/>
          <p:nvPr/>
        </p:nvSpPr>
        <p:spPr>
          <a:xfrm>
            <a:off x="5898000" y="2988690"/>
            <a:ext cx="1530300" cy="318300"/>
          </a:xfrm>
          <a:prstGeom prst="rect">
            <a:avLst/>
          </a:prstGeom>
          <a:solidFill>
            <a:srgbClr val="EA9999"/>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00000"/>
                </a:solidFill>
                <a:latin typeface="Arimo"/>
                <a:ea typeface="Arimo"/>
                <a:cs typeface="Arimo"/>
                <a:sym typeface="Arimo"/>
              </a:rPr>
              <a:t>War College</a:t>
            </a:r>
            <a:endParaRPr sz="1400" b="1" i="0" u="none" strike="noStrike" cap="none">
              <a:solidFill>
                <a:srgbClr val="000000"/>
              </a:solidFill>
              <a:latin typeface="Arimo"/>
              <a:ea typeface="Arimo"/>
              <a:cs typeface="Arimo"/>
              <a:sym typeface="Arimo"/>
            </a:endParaRPr>
          </a:p>
        </p:txBody>
      </p:sp>
      <p:sp>
        <p:nvSpPr>
          <p:cNvPr id="259" name="Google Shape;259;p32"/>
          <p:cNvSpPr/>
          <p:nvPr/>
        </p:nvSpPr>
        <p:spPr>
          <a:xfrm>
            <a:off x="7035150" y="1994850"/>
            <a:ext cx="1568700" cy="544500"/>
          </a:xfrm>
          <a:prstGeom prst="rect">
            <a:avLst/>
          </a:prstGeom>
          <a:solidFill>
            <a:srgbClr val="EA9999"/>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i="0" u="none" strike="noStrike" cap="none">
                <a:solidFill>
                  <a:srgbClr val="000000"/>
                </a:solidFill>
                <a:latin typeface="Arimo"/>
                <a:ea typeface="Arimo"/>
                <a:cs typeface="Arimo"/>
                <a:sym typeface="Arimo"/>
              </a:rPr>
              <a:t>Senior Leader </a:t>
            </a:r>
            <a:endParaRPr/>
          </a:p>
          <a:p>
            <a:pPr marL="0" marR="0" lvl="0" indent="0" algn="ctr" rtl="0">
              <a:spcBef>
                <a:spcPts val="0"/>
              </a:spcBef>
              <a:spcAft>
                <a:spcPts val="0"/>
              </a:spcAft>
              <a:buNone/>
            </a:pPr>
            <a:r>
              <a:rPr lang="en-US" sz="1200" b="1" i="0" u="none" strike="noStrike" cap="none">
                <a:solidFill>
                  <a:srgbClr val="000000"/>
                </a:solidFill>
                <a:latin typeface="Arimo"/>
                <a:ea typeface="Arimo"/>
                <a:cs typeface="Arimo"/>
                <a:sym typeface="Arimo"/>
              </a:rPr>
              <a:t>Development Program</a:t>
            </a:r>
            <a:endParaRPr sz="1200" b="1" i="0" u="none" strike="noStrike" cap="none">
              <a:solidFill>
                <a:srgbClr val="000000"/>
              </a:solidFill>
              <a:latin typeface="Arimo"/>
              <a:ea typeface="Arimo"/>
              <a:cs typeface="Arimo"/>
              <a:sym typeface="Arimo"/>
            </a:endParaRPr>
          </a:p>
        </p:txBody>
      </p:sp>
      <p:pic>
        <p:nvPicPr>
          <p:cNvPr id="260" name="Google Shape;260;p32" descr="c03Captain"/>
          <p:cNvPicPr preferRelativeResize="0"/>
          <p:nvPr/>
        </p:nvPicPr>
        <p:blipFill rotWithShape="1">
          <a:blip r:embed="rId5">
            <a:alphaModFix/>
          </a:blip>
          <a:srcRect/>
          <a:stretch/>
        </p:blipFill>
        <p:spPr>
          <a:xfrm>
            <a:off x="2451173" y="3482563"/>
            <a:ext cx="410112" cy="406292"/>
          </a:xfrm>
          <a:prstGeom prst="rect">
            <a:avLst/>
          </a:prstGeom>
          <a:noFill/>
          <a:ln>
            <a:noFill/>
          </a:ln>
        </p:spPr>
      </p:pic>
      <p:pic>
        <p:nvPicPr>
          <p:cNvPr id="261" name="Google Shape;261;p32" descr="d04Major"/>
          <p:cNvPicPr preferRelativeResize="0"/>
          <p:nvPr/>
        </p:nvPicPr>
        <p:blipFill rotWithShape="1">
          <a:blip r:embed="rId6">
            <a:alphaModFix/>
          </a:blip>
          <a:srcRect/>
          <a:stretch/>
        </p:blipFill>
        <p:spPr>
          <a:xfrm>
            <a:off x="3790314" y="2844832"/>
            <a:ext cx="450066" cy="470876"/>
          </a:xfrm>
          <a:prstGeom prst="rect">
            <a:avLst/>
          </a:prstGeom>
          <a:noFill/>
          <a:ln>
            <a:noFill/>
          </a:ln>
        </p:spPr>
      </p:pic>
      <p:pic>
        <p:nvPicPr>
          <p:cNvPr id="262" name="Google Shape;262;p32" descr="e05LieutenantColonel"/>
          <p:cNvPicPr preferRelativeResize="0"/>
          <p:nvPr/>
        </p:nvPicPr>
        <p:blipFill rotWithShape="1">
          <a:blip r:embed="rId7">
            <a:alphaModFix/>
          </a:blip>
          <a:srcRect/>
          <a:stretch/>
        </p:blipFill>
        <p:spPr>
          <a:xfrm>
            <a:off x="5281829" y="2196877"/>
            <a:ext cx="444190" cy="460308"/>
          </a:xfrm>
          <a:prstGeom prst="rect">
            <a:avLst/>
          </a:prstGeom>
          <a:noFill/>
          <a:ln>
            <a:noFill/>
          </a:ln>
        </p:spPr>
      </p:pic>
      <p:pic>
        <p:nvPicPr>
          <p:cNvPr id="263" name="Google Shape;263;p32" descr="f06Colonel"/>
          <p:cNvPicPr preferRelativeResize="0"/>
          <p:nvPr/>
        </p:nvPicPr>
        <p:blipFill rotWithShape="1">
          <a:blip r:embed="rId8">
            <a:alphaModFix/>
          </a:blip>
          <a:srcRect/>
          <a:stretch/>
        </p:blipFill>
        <p:spPr>
          <a:xfrm>
            <a:off x="6428545" y="1706320"/>
            <a:ext cx="658059" cy="295912"/>
          </a:xfrm>
          <a:prstGeom prst="rect">
            <a:avLst/>
          </a:prstGeom>
          <a:noFill/>
          <a:ln>
            <a:noFill/>
          </a:ln>
        </p:spPr>
      </p:pic>
      <p:sp>
        <p:nvSpPr>
          <p:cNvPr id="264" name="Google Shape;264;p32"/>
          <p:cNvSpPr txBox="1"/>
          <p:nvPr/>
        </p:nvSpPr>
        <p:spPr>
          <a:xfrm>
            <a:off x="4092400" y="4829768"/>
            <a:ext cx="412200" cy="253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i="0" u="none" strike="noStrike" cap="none">
                <a:solidFill>
                  <a:srgbClr val="000000"/>
                </a:solidFill>
                <a:latin typeface="Arial"/>
                <a:ea typeface="Arial"/>
                <a:cs typeface="Arial"/>
                <a:sym typeface="Arial"/>
              </a:rPr>
              <a:t>1</a:t>
            </a:r>
            <a:r>
              <a:rPr lang="en-US" sz="1600" b="1"/>
              <a:t>0</a:t>
            </a:r>
            <a:endParaRPr/>
          </a:p>
        </p:txBody>
      </p:sp>
      <p:sp>
        <p:nvSpPr>
          <p:cNvPr id="265" name="Google Shape;265;p32"/>
          <p:cNvSpPr txBox="1"/>
          <p:nvPr/>
        </p:nvSpPr>
        <p:spPr>
          <a:xfrm>
            <a:off x="4502800" y="4829775"/>
            <a:ext cx="1113900" cy="253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t>Years</a:t>
            </a:r>
            <a:endParaRPr/>
          </a:p>
        </p:txBody>
      </p:sp>
      <p:sp>
        <p:nvSpPr>
          <p:cNvPr id="266" name="Google Shape;266;p32"/>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8400" y="-101198"/>
            <a:ext cx="6898412" cy="5173810"/>
          </a:xfrm>
        </p:spPr>
      </p:pic>
      <p:sp>
        <p:nvSpPr>
          <p:cNvPr id="2" name="Title 1"/>
          <p:cNvSpPr>
            <a:spLocks noGrp="1"/>
          </p:cNvSpPr>
          <p:nvPr>
            <p:ph type="title"/>
          </p:nvPr>
        </p:nvSpPr>
        <p:spPr>
          <a:xfrm rot="16200000">
            <a:off x="-3544529" y="2464939"/>
            <a:ext cx="8229600" cy="857400"/>
          </a:xfrm>
        </p:spPr>
        <p:txBody>
          <a:bodyPr/>
          <a:lstStyle/>
          <a:p>
            <a:r>
              <a:rPr lang="en-US" sz="3000" dirty="0"/>
              <a:t>Organization</a:t>
            </a:r>
          </a:p>
        </p:txBody>
      </p:sp>
      <p:sp>
        <p:nvSpPr>
          <p:cNvPr id="4" name="Slide Number Placeholder 3"/>
          <p:cNvSpPr>
            <a:spLocks noGrp="1"/>
          </p:cNvSpPr>
          <p:nvPr>
            <p:ph type="sldNum" sz="quarter" idx="12"/>
          </p:nvPr>
        </p:nvSpPr>
        <p:spPr/>
        <p:txBody>
          <a:bodyPr/>
          <a:lstStyle/>
          <a:p>
            <a:fld id="{378B385A-7287-42D0-A747-77CF4390044A}" type="slidenum">
              <a:rPr lang="en-US" altLang="en-US" smtClean="0"/>
              <a:pPr/>
              <a:t>4</a:t>
            </a:fld>
            <a:endParaRPr lang="en-US" altLang="en-US" dirty="0"/>
          </a:p>
        </p:txBody>
      </p:sp>
      <p:sp>
        <p:nvSpPr>
          <p:cNvPr id="6" name="Google Shape;345;p33"/>
          <p:cNvSpPr/>
          <p:nvPr/>
        </p:nvSpPr>
        <p:spPr>
          <a:xfrm>
            <a:off x="7159285" y="1632155"/>
            <a:ext cx="721270" cy="298123"/>
          </a:xfrm>
          <a:custGeom>
            <a:avLst/>
            <a:gdLst/>
            <a:ahLst/>
            <a:cxnLst/>
            <a:rect l="l" t="t" r="r" b="b"/>
            <a:pathLst>
              <a:path w="770171" h="339951" extrusionOk="0">
                <a:moveTo>
                  <a:pt x="0" y="0"/>
                </a:moveTo>
                <a:lnTo>
                  <a:pt x="770171" y="0"/>
                </a:lnTo>
                <a:lnTo>
                  <a:pt x="770171" y="339951"/>
                </a:lnTo>
                <a:lnTo>
                  <a:pt x="0" y="339951"/>
                </a:lnTo>
                <a:lnTo>
                  <a:pt x="0" y="0"/>
                </a:lnTo>
                <a:close/>
              </a:path>
            </a:pathLst>
          </a:custGeom>
          <a:solidFill>
            <a:srgbClr val="8D3F1B"/>
          </a:solidFill>
          <a:ln w="12700"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4425" tIns="4425" rIns="4425" bIns="4425" anchor="ctr" anchorCtr="0">
            <a:noAutofit/>
          </a:bodyPr>
          <a:lstStyle/>
          <a:p>
            <a:pPr marL="0" marR="0" lvl="0" indent="0" algn="ctr" rtl="0">
              <a:lnSpc>
                <a:spcPct val="90000"/>
              </a:lnSpc>
              <a:spcBef>
                <a:spcPts val="0"/>
              </a:spcBef>
              <a:spcAft>
                <a:spcPts val="0"/>
              </a:spcAft>
              <a:buClr>
                <a:schemeClr val="lt1"/>
              </a:buClr>
              <a:buSzPts val="900"/>
              <a:buFont typeface="Times New Roman"/>
              <a:buNone/>
            </a:pPr>
            <a:r>
              <a:rPr lang="en-US" sz="700" i="0" u="none" strike="noStrike" cap="none" dirty="0" err="1" smtClean="0">
                <a:solidFill>
                  <a:schemeClr val="lt1"/>
                </a:solidFill>
                <a:latin typeface="Times New Roman"/>
                <a:ea typeface="Times New Roman"/>
                <a:cs typeface="Times New Roman"/>
                <a:sym typeface="Times New Roman"/>
              </a:rPr>
              <a:t>FACAD</a:t>
            </a:r>
            <a:endParaRPr lang="en-US" sz="700" i="0" u="none" strike="noStrike" cap="none" dirty="0" smtClean="0">
              <a:solidFill>
                <a:schemeClr val="lt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chemeClr val="lt1"/>
              </a:buClr>
              <a:buSzPts val="900"/>
              <a:buFont typeface="Times New Roman"/>
              <a:buNone/>
            </a:pPr>
            <a:endParaRPr sz="800" b="1" i="0" u="none" strike="noStrike" cap="none" dirty="0">
              <a:solidFill>
                <a:schemeClr val="lt1"/>
              </a:solidFill>
              <a:latin typeface="Times New Roman"/>
              <a:ea typeface="Times New Roman"/>
              <a:cs typeface="Times New Roman"/>
              <a:sym typeface="Times New Roman"/>
            </a:endParaRPr>
          </a:p>
        </p:txBody>
      </p:sp>
      <p:sp>
        <p:nvSpPr>
          <p:cNvPr id="7" name="Google Shape;330;p33"/>
          <p:cNvSpPr/>
          <p:nvPr/>
        </p:nvSpPr>
        <p:spPr>
          <a:xfrm>
            <a:off x="4637270" y="1189418"/>
            <a:ext cx="1055607" cy="423073"/>
          </a:xfrm>
          <a:custGeom>
            <a:avLst/>
            <a:gdLst/>
            <a:ahLst/>
            <a:cxnLst/>
            <a:rect l="l" t="t" r="r" b="b"/>
            <a:pathLst>
              <a:path w="717829" h="338458" extrusionOk="0">
                <a:moveTo>
                  <a:pt x="0" y="0"/>
                </a:moveTo>
                <a:lnTo>
                  <a:pt x="717829" y="0"/>
                </a:lnTo>
                <a:lnTo>
                  <a:pt x="717829" y="338458"/>
                </a:lnTo>
                <a:lnTo>
                  <a:pt x="0" y="338458"/>
                </a:lnTo>
                <a:lnTo>
                  <a:pt x="0" y="0"/>
                </a:lnTo>
                <a:close/>
              </a:path>
            </a:pathLst>
          </a:custGeom>
          <a:solidFill>
            <a:srgbClr val="00B050"/>
          </a:solidFill>
          <a:ln w="12700" cap="flat" cmpd="sng">
            <a:solidFill>
              <a:schemeClr val="dk1"/>
            </a:solidFill>
            <a:prstDash val="solid"/>
            <a:round/>
            <a:headEnd type="none" w="sm" len="sm"/>
            <a:tailEnd type="none" w="sm" len="sm"/>
          </a:ln>
        </p:spPr>
        <p:txBody>
          <a:bodyPr spcFirstLastPara="1" wrap="square" lIns="3800" tIns="3800" rIns="3800" bIns="3800" anchor="ctr" anchorCtr="0">
            <a:noAutofit/>
          </a:bodyPr>
          <a:lstStyle/>
          <a:p>
            <a:pPr marL="0" marR="0" lvl="0" indent="0" algn="ctr" rtl="0">
              <a:lnSpc>
                <a:spcPct val="100000"/>
              </a:lnSpc>
              <a:spcBef>
                <a:spcPts val="0"/>
              </a:spcBef>
              <a:spcAft>
                <a:spcPts val="0"/>
              </a:spcAft>
              <a:buClr>
                <a:schemeClr val="dk1"/>
              </a:buClr>
              <a:buSzPts val="1000"/>
              <a:buFont typeface="Times New Roman"/>
              <a:buNone/>
            </a:pPr>
            <a:r>
              <a:rPr lang="en-US" sz="800" i="0" u="none" strike="noStrike" cap="none" dirty="0">
                <a:solidFill>
                  <a:schemeClr val="lt1"/>
                </a:solidFill>
                <a:latin typeface="Times New Roman"/>
                <a:ea typeface="Times New Roman"/>
                <a:cs typeface="Times New Roman"/>
                <a:sym typeface="Times New Roman"/>
              </a:rPr>
              <a:t>Director Curriculum </a:t>
            </a:r>
            <a:r>
              <a:rPr lang="en-US" sz="800" i="0" u="none" strike="noStrike" cap="none" dirty="0" smtClean="0">
                <a:solidFill>
                  <a:schemeClr val="lt1"/>
                </a:solidFill>
                <a:latin typeface="Times New Roman"/>
                <a:ea typeface="Times New Roman"/>
                <a:cs typeface="Times New Roman"/>
                <a:sym typeface="Times New Roman"/>
              </a:rPr>
              <a:t>Development</a:t>
            </a:r>
            <a:endParaRPr sz="800" i="0" u="none" strike="noStrike" cap="none" dirty="0">
              <a:solidFill>
                <a:schemeClr val="lt1"/>
              </a:solidFill>
              <a:sym typeface="Arial"/>
            </a:endParaRPr>
          </a:p>
        </p:txBody>
      </p:sp>
      <p:sp>
        <p:nvSpPr>
          <p:cNvPr id="3" name="Rectangle 2"/>
          <p:cNvSpPr/>
          <p:nvPr/>
        </p:nvSpPr>
        <p:spPr>
          <a:xfrm>
            <a:off x="1563329" y="4168877"/>
            <a:ext cx="1651819" cy="2654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110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4"/>
          <p:cNvSpPr txBox="1">
            <a:spLocks noGrp="1"/>
          </p:cNvSpPr>
          <p:nvPr>
            <p:ph type="title"/>
          </p:nvPr>
        </p:nvSpPr>
        <p:spPr>
          <a:xfrm>
            <a:off x="457200" y="-22622"/>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a:t>Mission and Program Outcomes</a:t>
            </a:r>
            <a:endParaRPr sz="3200" i="1"/>
          </a:p>
        </p:txBody>
      </p:sp>
      <p:sp>
        <p:nvSpPr>
          <p:cNvPr id="394" name="Google Shape;394;p3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
        <p:nvSpPr>
          <p:cNvPr id="395" name="Google Shape;395;p34"/>
          <p:cNvSpPr txBox="1"/>
          <p:nvPr/>
        </p:nvSpPr>
        <p:spPr>
          <a:xfrm>
            <a:off x="293594" y="2254909"/>
            <a:ext cx="8458200" cy="2477100"/>
          </a:xfrm>
          <a:prstGeom prst="rect">
            <a:avLst/>
          </a:prstGeom>
          <a:solidFill>
            <a:srgbClr val="CCC0D9"/>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Arial"/>
              <a:buNone/>
            </a:pPr>
            <a:r>
              <a:rPr lang="en-US" sz="1300" b="1" i="0" u="none" strike="noStrike" cap="none">
                <a:solidFill>
                  <a:schemeClr val="dk1"/>
                </a:solidFill>
                <a:latin typeface="Arial"/>
                <a:ea typeface="Arial"/>
                <a:cs typeface="Arial"/>
                <a:sym typeface="Arial"/>
              </a:rPr>
              <a:t>The Expeditionary Warfare School graduates are mentally, morally, and physically prepared to lead in billets of increased responsibility within the complex and distributed Naval expeditionary environment, capable of:</a:t>
            </a:r>
            <a:endParaRPr sz="1300"/>
          </a:p>
          <a:p>
            <a:pPr marL="0" marR="0" lvl="0" indent="0" algn="l" rtl="0">
              <a:spcBef>
                <a:spcPts val="320"/>
              </a:spcBef>
              <a:spcAft>
                <a:spcPts val="0"/>
              </a:spcAft>
              <a:buClr>
                <a:schemeClr val="dk1"/>
              </a:buClr>
              <a:buSzPts val="1600"/>
              <a:buFont typeface="Arial"/>
              <a:buNone/>
            </a:pPr>
            <a:endParaRPr sz="1300" b="1" i="0" u="none" strike="noStrike" cap="none">
              <a:solidFill>
                <a:schemeClr val="dk1"/>
              </a:solidFill>
              <a:latin typeface="Arial"/>
              <a:ea typeface="Arial"/>
              <a:cs typeface="Arial"/>
              <a:sym typeface="Arial"/>
            </a:endParaRPr>
          </a:p>
          <a:p>
            <a:pPr marL="0" marR="0" lvl="0" indent="0" algn="l" rtl="0">
              <a:spcBef>
                <a:spcPts val="320"/>
              </a:spcBef>
              <a:spcAft>
                <a:spcPts val="0"/>
              </a:spcAft>
              <a:buClr>
                <a:schemeClr val="dk1"/>
              </a:buClr>
              <a:buSzPts val="1600"/>
              <a:buFont typeface="Arial"/>
              <a:buNone/>
            </a:pPr>
            <a:r>
              <a:rPr lang="en-US" sz="1300" b="1" i="0" u="none" strike="noStrike" cap="none">
                <a:solidFill>
                  <a:schemeClr val="dk1"/>
                </a:solidFill>
                <a:latin typeface="Arial"/>
                <a:ea typeface="Arial"/>
                <a:cs typeface="Arial"/>
                <a:sym typeface="Arial"/>
              </a:rPr>
              <a:t>(1) Exhibiting the </a:t>
            </a:r>
            <a:r>
              <a:rPr lang="en-US" sz="1300" b="1" i="0" u="sng" strike="noStrike" cap="none">
                <a:solidFill>
                  <a:schemeClr val="dk1"/>
                </a:solidFill>
                <a:latin typeface="Arial"/>
                <a:ea typeface="Arial"/>
                <a:cs typeface="Arial"/>
                <a:sym typeface="Arial"/>
              </a:rPr>
              <a:t>Marine Corps’ Core Values and standards</a:t>
            </a:r>
            <a:r>
              <a:rPr lang="en-US" sz="1300" b="1" i="0" u="none" strike="noStrike" cap="none">
                <a:solidFill>
                  <a:schemeClr val="dk1"/>
                </a:solidFill>
                <a:latin typeface="Arial"/>
                <a:ea typeface="Arial"/>
                <a:cs typeface="Arial"/>
                <a:sym typeface="Arial"/>
              </a:rPr>
              <a:t> in keeping with the highest level of professionalism expected of commissioned officers</a:t>
            </a:r>
            <a:endParaRPr sz="1300"/>
          </a:p>
          <a:p>
            <a:pPr marL="0" marR="0" lvl="0" indent="0" algn="l" rtl="0">
              <a:spcBef>
                <a:spcPts val="320"/>
              </a:spcBef>
              <a:spcAft>
                <a:spcPts val="0"/>
              </a:spcAft>
              <a:buClr>
                <a:schemeClr val="dk1"/>
              </a:buClr>
              <a:buSzPts val="1600"/>
              <a:buFont typeface="Arial"/>
              <a:buNone/>
            </a:pPr>
            <a:r>
              <a:rPr lang="en-US" sz="1300" b="1" i="0" u="none" strike="noStrike" cap="none">
                <a:solidFill>
                  <a:schemeClr val="dk1"/>
                </a:solidFill>
                <a:latin typeface="Arial"/>
                <a:ea typeface="Arial"/>
                <a:cs typeface="Arial"/>
                <a:sym typeface="Arial"/>
              </a:rPr>
              <a:t>(2) Demonstrating </a:t>
            </a:r>
            <a:r>
              <a:rPr lang="en-US" sz="1300" b="1" i="0" u="sng" strike="noStrike" cap="none">
                <a:solidFill>
                  <a:schemeClr val="dk1"/>
                </a:solidFill>
                <a:latin typeface="Arial"/>
                <a:ea typeface="Arial"/>
                <a:cs typeface="Arial"/>
                <a:sym typeface="Arial"/>
              </a:rPr>
              <a:t>critical and creative thinking</a:t>
            </a:r>
            <a:r>
              <a:rPr lang="en-US" sz="1300" b="1" i="0" u="none" strike="noStrike" cap="none">
                <a:solidFill>
                  <a:schemeClr val="dk1"/>
                </a:solidFill>
                <a:latin typeface="Arial"/>
                <a:ea typeface="Arial"/>
                <a:cs typeface="Arial"/>
                <a:sym typeface="Arial"/>
              </a:rPr>
              <a:t>, </a:t>
            </a:r>
            <a:r>
              <a:rPr lang="en-US" sz="1300" b="1" i="0" u="sng" strike="noStrike" cap="none">
                <a:solidFill>
                  <a:schemeClr val="dk1"/>
                </a:solidFill>
                <a:latin typeface="Arial"/>
                <a:ea typeface="Arial"/>
                <a:cs typeface="Arial"/>
                <a:sym typeface="Arial"/>
              </a:rPr>
              <a:t>ethical decision making</a:t>
            </a:r>
            <a:r>
              <a:rPr lang="en-US" sz="1300" b="1" i="0" u="none" strike="noStrike" cap="none">
                <a:solidFill>
                  <a:schemeClr val="dk1"/>
                </a:solidFill>
                <a:latin typeface="Arial"/>
                <a:ea typeface="Arial"/>
                <a:cs typeface="Arial"/>
                <a:sym typeface="Arial"/>
              </a:rPr>
              <a:t>, and </a:t>
            </a:r>
            <a:r>
              <a:rPr lang="en-US" sz="1300" b="1" i="0" u="sng" strike="noStrike" cap="none">
                <a:solidFill>
                  <a:schemeClr val="dk1"/>
                </a:solidFill>
                <a:latin typeface="Arial"/>
                <a:ea typeface="Arial"/>
                <a:cs typeface="Arial"/>
                <a:sym typeface="Arial"/>
              </a:rPr>
              <a:t>effective communication</a:t>
            </a:r>
            <a:r>
              <a:rPr lang="en-US" sz="1300" b="1" i="0" u="none" strike="noStrike" cap="none">
                <a:solidFill>
                  <a:schemeClr val="dk1"/>
                </a:solidFill>
                <a:latin typeface="Arial"/>
                <a:ea typeface="Arial"/>
                <a:cs typeface="Arial"/>
                <a:sym typeface="Arial"/>
              </a:rPr>
              <a:t> as leaders</a:t>
            </a:r>
            <a:endParaRPr sz="1300"/>
          </a:p>
          <a:p>
            <a:pPr marL="0" marR="0" lvl="0" indent="0" algn="l" rtl="0">
              <a:spcBef>
                <a:spcPts val="320"/>
              </a:spcBef>
              <a:spcAft>
                <a:spcPts val="0"/>
              </a:spcAft>
              <a:buClr>
                <a:schemeClr val="dk1"/>
              </a:buClr>
              <a:buSzPts val="1600"/>
              <a:buFont typeface="Arial"/>
              <a:buNone/>
            </a:pPr>
            <a:r>
              <a:rPr lang="en-US" sz="1300" b="1" i="0" u="none" strike="noStrike" cap="none">
                <a:solidFill>
                  <a:schemeClr val="dk1"/>
                </a:solidFill>
                <a:latin typeface="Arial"/>
                <a:ea typeface="Arial"/>
                <a:cs typeface="Arial"/>
                <a:sym typeface="Arial"/>
              </a:rPr>
              <a:t>(3) Integrating all </a:t>
            </a:r>
            <a:r>
              <a:rPr lang="en-US" sz="1300" b="1" i="0" u="sng" strike="noStrike" cap="none">
                <a:solidFill>
                  <a:schemeClr val="dk1"/>
                </a:solidFill>
                <a:latin typeface="Arial"/>
                <a:ea typeface="Arial"/>
                <a:cs typeface="Arial"/>
                <a:sym typeface="Arial"/>
              </a:rPr>
              <a:t>warfighting functions</a:t>
            </a:r>
            <a:r>
              <a:rPr lang="en-US" sz="1300" b="1" i="0" u="none" strike="noStrike" cap="none">
                <a:solidFill>
                  <a:schemeClr val="dk1"/>
                </a:solidFill>
                <a:latin typeface="Arial"/>
                <a:ea typeface="Arial"/>
                <a:cs typeface="Arial"/>
                <a:sym typeface="Arial"/>
              </a:rPr>
              <a:t> across a </a:t>
            </a:r>
            <a:r>
              <a:rPr lang="en-US" sz="1300" b="1" i="0" u="sng" strike="noStrike" cap="none">
                <a:solidFill>
                  <a:schemeClr val="dk1"/>
                </a:solidFill>
                <a:latin typeface="Arial"/>
                <a:ea typeface="Arial"/>
                <a:cs typeface="Arial"/>
                <a:sym typeface="Arial"/>
              </a:rPr>
              <a:t>combined arms MAGTF</a:t>
            </a:r>
            <a:r>
              <a:rPr lang="en-US" sz="1300" b="1" i="0" u="none" strike="noStrike" cap="none">
                <a:solidFill>
                  <a:schemeClr val="dk1"/>
                </a:solidFill>
                <a:latin typeface="Arial"/>
                <a:ea typeface="Arial"/>
                <a:cs typeface="Arial"/>
                <a:sym typeface="Arial"/>
              </a:rPr>
              <a:t> in Naval and Joint operations</a:t>
            </a:r>
            <a:endParaRPr sz="1300"/>
          </a:p>
          <a:p>
            <a:pPr marL="0" marR="0" lvl="0" indent="0" algn="l" rtl="0">
              <a:spcBef>
                <a:spcPts val="320"/>
              </a:spcBef>
              <a:spcAft>
                <a:spcPts val="0"/>
              </a:spcAft>
              <a:buClr>
                <a:schemeClr val="dk1"/>
              </a:buClr>
              <a:buSzPts val="1600"/>
              <a:buFont typeface="Arial"/>
              <a:buNone/>
            </a:pPr>
            <a:r>
              <a:rPr lang="en-US" sz="1300" b="1" i="0" u="none" strike="noStrike" cap="none">
                <a:solidFill>
                  <a:schemeClr val="dk1"/>
                </a:solidFill>
                <a:latin typeface="Arial"/>
                <a:ea typeface="Arial"/>
                <a:cs typeface="Arial"/>
                <a:sym typeface="Arial"/>
              </a:rPr>
              <a:t>(4) Demonstrating proficiency in their respective MOSs, </a:t>
            </a:r>
            <a:r>
              <a:rPr lang="en-US" sz="1300" b="1" i="0" u="sng" strike="noStrike" cap="none">
                <a:solidFill>
                  <a:schemeClr val="dk1"/>
                </a:solidFill>
                <a:latin typeface="Arial"/>
                <a:ea typeface="Arial"/>
                <a:cs typeface="Arial"/>
                <a:sym typeface="Arial"/>
              </a:rPr>
              <a:t>prepared for continued career progression</a:t>
            </a:r>
            <a:r>
              <a:rPr lang="en-US" sz="1300" b="1" i="0" u="none" strike="noStrike" cap="none">
                <a:solidFill>
                  <a:schemeClr val="dk1"/>
                </a:solidFill>
                <a:latin typeface="Arial"/>
                <a:ea typeface="Arial"/>
                <a:cs typeface="Arial"/>
                <a:sym typeface="Arial"/>
              </a:rPr>
              <a:t>, personal development, and professional education</a:t>
            </a:r>
            <a:endParaRPr sz="1300"/>
          </a:p>
          <a:p>
            <a:pPr marL="0" marR="0" lvl="0" indent="0" algn="l" rtl="0">
              <a:spcBef>
                <a:spcPts val="320"/>
              </a:spcBef>
              <a:spcAft>
                <a:spcPts val="0"/>
              </a:spcAft>
              <a:buClr>
                <a:schemeClr val="dk1"/>
              </a:buClr>
              <a:buSzPts val="1600"/>
              <a:buFont typeface="Arial"/>
              <a:buNone/>
            </a:pPr>
            <a:endParaRPr sz="1300" b="1" i="0" u="none" strike="noStrike" cap="none">
              <a:solidFill>
                <a:schemeClr val="dk1"/>
              </a:solidFill>
              <a:latin typeface="Arial"/>
              <a:ea typeface="Arial"/>
              <a:cs typeface="Arial"/>
              <a:sym typeface="Arial"/>
            </a:endParaRPr>
          </a:p>
        </p:txBody>
      </p:sp>
      <p:sp>
        <p:nvSpPr>
          <p:cNvPr id="396" name="Google Shape;396;p34"/>
          <p:cNvSpPr txBox="1"/>
          <p:nvPr/>
        </p:nvSpPr>
        <p:spPr>
          <a:xfrm>
            <a:off x="293594" y="1217974"/>
            <a:ext cx="8458200" cy="921600"/>
          </a:xfrm>
          <a:prstGeom prst="rect">
            <a:avLst/>
          </a:prstGeom>
          <a:solidFill>
            <a:srgbClr val="FBD4B4"/>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600"/>
              <a:buFont typeface="Arial"/>
              <a:buNone/>
            </a:pPr>
            <a:r>
              <a:rPr lang="en-US" b="1" i="0" u="none" strike="noStrike" cap="none">
                <a:solidFill>
                  <a:schemeClr val="dk1"/>
                </a:solidFill>
                <a:latin typeface="Arial"/>
                <a:ea typeface="Arial"/>
                <a:cs typeface="Arial"/>
                <a:sym typeface="Arial"/>
              </a:rPr>
              <a:t>Expeditionary Warfare School educates and trains company grade officers in order to prepare them mentally, morally, and physically for billets of increased leadership responsibility across the Marine Corps and the Joint Force, with emphasis on the warfighting capabilities of a Marine Air Ground Task Force operating within a complex and distributed Naval expeditionary environment.</a:t>
            </a:r>
            <a:endParaRPr b="1" i="0" u="none" strike="noStrike" cap="none">
              <a:solidFill>
                <a:schemeClr val="dk1"/>
              </a:solidFill>
              <a:latin typeface="Arial"/>
              <a:ea typeface="Arial"/>
              <a:cs typeface="Arial"/>
              <a:sym typeface="Arial"/>
            </a:endParaRPr>
          </a:p>
        </p:txBody>
      </p:sp>
      <p:sp>
        <p:nvSpPr>
          <p:cNvPr id="397" name="Google Shape;397;p34"/>
          <p:cNvSpPr txBox="1"/>
          <p:nvPr/>
        </p:nvSpPr>
        <p:spPr>
          <a:xfrm>
            <a:off x="333110" y="4928461"/>
            <a:ext cx="4907700" cy="173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b="1" i="0" u="none" strike="noStrike" cap="none">
                <a:solidFill>
                  <a:schemeClr val="dk1"/>
                </a:solidFill>
                <a:latin typeface="Arial"/>
                <a:ea typeface="Arial"/>
                <a:cs typeface="Arial"/>
                <a:sym typeface="Arial"/>
              </a:rPr>
              <a:t>Approved by President MCU 9 June 2017 at off-cycle curriculum review board </a:t>
            </a:r>
            <a:endParaRPr sz="900" b="1">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5"/>
          <p:cNvSpPr txBox="1">
            <a:spLocks noGrp="1"/>
          </p:cNvSpPr>
          <p:nvPr>
            <p:ph type="title"/>
          </p:nvPr>
        </p:nvSpPr>
        <p:spPr>
          <a:xfrm>
            <a:off x="457200" y="53578"/>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a:solidFill>
                  <a:schemeClr val="dk1"/>
                </a:solidFill>
                <a:latin typeface="Calibri"/>
                <a:ea typeface="Calibri"/>
                <a:cs typeface="Calibri"/>
                <a:sym typeface="Calibri"/>
              </a:rPr>
              <a:t>Student Body</a:t>
            </a:r>
            <a:endParaRPr sz="3200">
              <a:solidFill>
                <a:schemeClr val="dk1"/>
              </a:solidFill>
              <a:latin typeface="Calibri"/>
              <a:ea typeface="Calibri"/>
              <a:cs typeface="Calibri"/>
              <a:sym typeface="Calibri"/>
            </a:endParaRPr>
          </a:p>
        </p:txBody>
      </p:sp>
      <p:sp>
        <p:nvSpPr>
          <p:cNvPr id="404" name="Google Shape;404;p35"/>
          <p:cNvSpPr txBox="1"/>
          <p:nvPr/>
        </p:nvSpPr>
        <p:spPr>
          <a:xfrm>
            <a:off x="79134" y="1334211"/>
            <a:ext cx="4309200" cy="2156100"/>
          </a:xfrm>
          <a:prstGeom prst="rect">
            <a:avLst/>
          </a:prstGeom>
          <a:noFill/>
          <a:ln>
            <a:noFill/>
          </a:ln>
        </p:spPr>
        <p:txBody>
          <a:bodyPr spcFirstLastPara="1" wrap="square" lIns="91425" tIns="45700" rIns="91425" bIns="45700" anchor="t" anchorCtr="0">
            <a:noAutofit/>
          </a:bodyPr>
          <a:lstStyle/>
          <a:p>
            <a:pPr marL="228600" marR="0" lvl="0" indent="-203200" algn="l" rtl="0">
              <a:lnSpc>
                <a:spcPct val="100000"/>
              </a:lnSpc>
              <a:spcBef>
                <a:spcPts val="0"/>
              </a:spcBef>
              <a:spcAft>
                <a:spcPts val="0"/>
              </a:spcAft>
              <a:buClr>
                <a:srgbClr val="000000"/>
              </a:buClr>
              <a:buSzPts val="2000"/>
              <a:buFont typeface="Arial"/>
              <a:buChar char="•"/>
            </a:pPr>
            <a:r>
              <a:rPr lang="en-US" sz="2000" b="1" dirty="0" smtClean="0">
                <a:solidFill>
                  <a:srgbClr val="000000"/>
                </a:solidFill>
                <a:latin typeface="Calibri"/>
                <a:ea typeface="Calibri"/>
                <a:cs typeface="Calibri"/>
                <a:sym typeface="Calibri"/>
              </a:rPr>
              <a:t>USMC                                   	181</a:t>
            </a:r>
            <a:endParaRPr sz="1000" dirty="0"/>
          </a:p>
          <a:p>
            <a:pPr marL="228600" marR="0" lvl="0" indent="-203200" algn="l" rtl="0">
              <a:lnSpc>
                <a:spcPct val="100000"/>
              </a:lnSpc>
              <a:spcBef>
                <a:spcPts val="0"/>
              </a:spcBef>
              <a:spcAft>
                <a:spcPts val="0"/>
              </a:spcAft>
              <a:buClr>
                <a:srgbClr val="000000"/>
              </a:buClr>
              <a:buSzPts val="2000"/>
              <a:buFont typeface="Arial"/>
              <a:buChar char="•"/>
            </a:pPr>
            <a:r>
              <a:rPr lang="en-US" sz="2000" b="1" dirty="0">
                <a:solidFill>
                  <a:srgbClr val="000000"/>
                </a:solidFill>
                <a:latin typeface="Calibri"/>
                <a:ea typeface="Calibri"/>
                <a:cs typeface="Calibri"/>
                <a:sym typeface="Calibri"/>
              </a:rPr>
              <a:t>USMCR		</a:t>
            </a:r>
            <a:r>
              <a:rPr lang="en-US" sz="2000" b="1" dirty="0" smtClean="0">
                <a:solidFill>
                  <a:srgbClr val="000000"/>
                </a:solidFill>
                <a:latin typeface="Calibri"/>
                <a:ea typeface="Calibri"/>
                <a:cs typeface="Calibri"/>
                <a:sym typeface="Calibri"/>
              </a:rPr>
              <a:t>	3</a:t>
            </a:r>
            <a:endParaRPr sz="1000" dirty="0"/>
          </a:p>
          <a:p>
            <a:pPr marL="228600" marR="0" lvl="0" indent="-203200" algn="l" rtl="0">
              <a:lnSpc>
                <a:spcPct val="100000"/>
              </a:lnSpc>
              <a:spcBef>
                <a:spcPts val="0"/>
              </a:spcBef>
              <a:spcAft>
                <a:spcPts val="0"/>
              </a:spcAft>
              <a:buClr>
                <a:srgbClr val="000000"/>
              </a:buClr>
              <a:buSzPts val="2000"/>
              <a:buFont typeface="Arial"/>
              <a:buChar char="•"/>
            </a:pPr>
            <a:r>
              <a:rPr lang="en-US" sz="2000" b="1" dirty="0">
                <a:solidFill>
                  <a:srgbClr val="000000"/>
                </a:solidFill>
                <a:latin typeface="Calibri"/>
                <a:ea typeface="Calibri"/>
                <a:cs typeface="Calibri"/>
                <a:sym typeface="Calibri"/>
              </a:rPr>
              <a:t>USA			  </a:t>
            </a:r>
            <a:r>
              <a:rPr lang="en-US" sz="2000" b="1" dirty="0" smtClean="0">
                <a:solidFill>
                  <a:srgbClr val="000000"/>
                </a:solidFill>
                <a:latin typeface="Calibri"/>
                <a:ea typeface="Calibri"/>
                <a:cs typeface="Calibri"/>
                <a:sym typeface="Calibri"/>
              </a:rPr>
              <a:t>	22</a:t>
            </a:r>
            <a:endParaRPr sz="1000" dirty="0"/>
          </a:p>
          <a:p>
            <a:pPr marL="228600" marR="0" lvl="0" indent="-203200" algn="l" rtl="0">
              <a:lnSpc>
                <a:spcPct val="100000"/>
              </a:lnSpc>
              <a:spcBef>
                <a:spcPts val="0"/>
              </a:spcBef>
              <a:spcAft>
                <a:spcPts val="0"/>
              </a:spcAft>
              <a:buClr>
                <a:srgbClr val="000000"/>
              </a:buClr>
              <a:buSzPts val="2000"/>
              <a:buFont typeface="Arial"/>
              <a:buChar char="•"/>
            </a:pPr>
            <a:r>
              <a:rPr lang="en-US" sz="2000" b="1" dirty="0">
                <a:solidFill>
                  <a:srgbClr val="000000"/>
                </a:solidFill>
                <a:latin typeface="Calibri"/>
                <a:ea typeface="Calibri"/>
                <a:cs typeface="Calibri"/>
                <a:sym typeface="Calibri"/>
              </a:rPr>
              <a:t>USAF		</a:t>
            </a:r>
            <a:r>
              <a:rPr lang="en-US" sz="2000" b="1" dirty="0">
                <a:latin typeface="Calibri"/>
                <a:ea typeface="Calibri"/>
                <a:cs typeface="Calibri"/>
                <a:sym typeface="Calibri"/>
              </a:rPr>
              <a:t>	</a:t>
            </a:r>
            <a:r>
              <a:rPr lang="en-US" sz="2000" b="1" dirty="0" smtClean="0">
                <a:latin typeface="Calibri"/>
                <a:ea typeface="Calibri"/>
                <a:cs typeface="Calibri"/>
                <a:sym typeface="Calibri"/>
              </a:rPr>
              <a:t>	</a:t>
            </a:r>
            <a:r>
              <a:rPr lang="en-US" sz="2000" b="1" dirty="0" smtClean="0">
                <a:solidFill>
                  <a:srgbClr val="000000"/>
                </a:solidFill>
                <a:latin typeface="Calibri"/>
                <a:ea typeface="Calibri"/>
                <a:cs typeface="Calibri"/>
                <a:sym typeface="Calibri"/>
              </a:rPr>
              <a:t>6</a:t>
            </a:r>
            <a:endParaRPr sz="1000" dirty="0"/>
          </a:p>
          <a:p>
            <a:pPr marL="228600" marR="0" lvl="0" indent="-203200" algn="l" rtl="0">
              <a:lnSpc>
                <a:spcPct val="100000"/>
              </a:lnSpc>
              <a:spcBef>
                <a:spcPts val="0"/>
              </a:spcBef>
              <a:spcAft>
                <a:spcPts val="0"/>
              </a:spcAft>
              <a:buClr>
                <a:srgbClr val="000000"/>
              </a:buClr>
              <a:buSzPts val="2000"/>
              <a:buFont typeface="Arial"/>
              <a:buChar char="•"/>
            </a:pPr>
            <a:r>
              <a:rPr lang="en-US" sz="2000" b="1" dirty="0">
                <a:solidFill>
                  <a:srgbClr val="000000"/>
                </a:solidFill>
                <a:latin typeface="Calibri"/>
                <a:ea typeface="Calibri"/>
                <a:cs typeface="Calibri"/>
                <a:sym typeface="Calibri"/>
              </a:rPr>
              <a:t>USN			</a:t>
            </a:r>
            <a:r>
              <a:rPr lang="en-US" sz="2000" b="1" dirty="0" smtClean="0">
                <a:solidFill>
                  <a:srgbClr val="000000"/>
                </a:solidFill>
                <a:latin typeface="Calibri"/>
                <a:ea typeface="Calibri"/>
                <a:cs typeface="Calibri"/>
                <a:sym typeface="Calibri"/>
              </a:rPr>
              <a:t>	16</a:t>
            </a:r>
            <a:endParaRPr sz="1000" dirty="0"/>
          </a:p>
          <a:p>
            <a:pPr marL="228600" marR="0" lvl="0" indent="-203200" algn="l" rtl="0">
              <a:lnSpc>
                <a:spcPct val="100000"/>
              </a:lnSpc>
              <a:spcBef>
                <a:spcPts val="0"/>
              </a:spcBef>
              <a:spcAft>
                <a:spcPts val="0"/>
              </a:spcAft>
              <a:buClr>
                <a:srgbClr val="000000"/>
              </a:buClr>
              <a:buSzPts val="2000"/>
              <a:buFont typeface="Arial"/>
              <a:buChar char="•"/>
            </a:pPr>
            <a:r>
              <a:rPr lang="en-US" sz="2000" b="1" dirty="0">
                <a:solidFill>
                  <a:srgbClr val="000000"/>
                </a:solidFill>
                <a:latin typeface="Calibri"/>
                <a:ea typeface="Calibri"/>
                <a:cs typeface="Calibri"/>
                <a:sym typeface="Calibri"/>
              </a:rPr>
              <a:t>International Officers 	</a:t>
            </a:r>
            <a:r>
              <a:rPr lang="en-US" sz="2000" b="1" dirty="0" smtClean="0">
                <a:solidFill>
                  <a:srgbClr val="000000"/>
                </a:solidFill>
                <a:latin typeface="Calibri"/>
                <a:ea typeface="Calibri"/>
                <a:cs typeface="Calibri"/>
                <a:sym typeface="Calibri"/>
              </a:rPr>
              <a:t>	</a:t>
            </a:r>
            <a:r>
              <a:rPr lang="en-US" sz="2000" b="1" u="sng" dirty="0" smtClean="0">
                <a:solidFill>
                  <a:srgbClr val="000000"/>
                </a:solidFill>
                <a:latin typeface="Calibri"/>
                <a:ea typeface="Calibri"/>
                <a:cs typeface="Calibri"/>
                <a:sym typeface="Calibri"/>
              </a:rPr>
              <a:t>22</a:t>
            </a:r>
            <a:endParaRPr sz="1000" dirty="0"/>
          </a:p>
          <a:p>
            <a:pPr marL="228600" marR="0" lvl="0" indent="-203200" algn="l" rtl="0">
              <a:lnSpc>
                <a:spcPct val="100000"/>
              </a:lnSpc>
              <a:spcBef>
                <a:spcPts val="0"/>
              </a:spcBef>
              <a:spcAft>
                <a:spcPts val="0"/>
              </a:spcAft>
              <a:buClr>
                <a:srgbClr val="000000"/>
              </a:buClr>
              <a:buSzPts val="2000"/>
              <a:buFont typeface="Arial"/>
              <a:buChar char="•"/>
            </a:pPr>
            <a:r>
              <a:rPr lang="en-US" sz="2000" b="1" dirty="0" smtClean="0">
                <a:solidFill>
                  <a:srgbClr val="000000"/>
                </a:solidFill>
                <a:latin typeface="Calibri"/>
                <a:ea typeface="Calibri"/>
                <a:cs typeface="Calibri"/>
                <a:sym typeface="Calibri"/>
              </a:rPr>
              <a:t>Total    </a:t>
            </a:r>
            <a:r>
              <a:rPr lang="en-US" sz="2000" b="1" dirty="0">
                <a:solidFill>
                  <a:srgbClr val="000000"/>
                </a:solidFill>
                <a:latin typeface="Calibri"/>
                <a:ea typeface="Calibri"/>
                <a:cs typeface="Calibri"/>
                <a:sym typeface="Calibri"/>
              </a:rPr>
              <a:t>		</a:t>
            </a:r>
            <a:r>
              <a:rPr lang="en-US" sz="2000" b="1" dirty="0" smtClean="0">
                <a:solidFill>
                  <a:srgbClr val="000000"/>
                </a:solidFill>
                <a:latin typeface="Calibri"/>
                <a:ea typeface="Calibri"/>
                <a:cs typeface="Calibri"/>
                <a:sym typeface="Calibri"/>
              </a:rPr>
              <a:t>	250</a:t>
            </a:r>
            <a:endParaRPr sz="1000" dirty="0"/>
          </a:p>
        </p:txBody>
      </p:sp>
      <p:sp>
        <p:nvSpPr>
          <p:cNvPr id="405" name="Google Shape;405;p35"/>
          <p:cNvSpPr txBox="1"/>
          <p:nvPr/>
        </p:nvSpPr>
        <p:spPr>
          <a:xfrm>
            <a:off x="79125" y="3557051"/>
            <a:ext cx="8897100" cy="15864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228600" marR="0" lvl="0" indent="-206375" algn="l" rtl="0">
              <a:lnSpc>
                <a:spcPct val="90000"/>
              </a:lnSpc>
              <a:spcBef>
                <a:spcPts val="0"/>
              </a:spcBef>
              <a:spcAft>
                <a:spcPts val="0"/>
              </a:spcAft>
              <a:buClr>
                <a:srgbClr val="000000"/>
              </a:buClr>
              <a:buSzPts val="1050"/>
              <a:buFont typeface="Noto Sans Symbols"/>
              <a:buChar char="⮚"/>
            </a:pPr>
            <a:r>
              <a:rPr lang="en-US" sz="1050" b="1" dirty="0">
                <a:solidFill>
                  <a:srgbClr val="000000"/>
                </a:solidFill>
                <a:latin typeface="Calibri"/>
                <a:ea typeface="Calibri"/>
                <a:cs typeface="Calibri"/>
                <a:sym typeface="Calibri"/>
              </a:rPr>
              <a:t>Students are organized into </a:t>
            </a:r>
            <a:r>
              <a:rPr lang="en-US" sz="1050" b="1" dirty="0" smtClean="0">
                <a:solidFill>
                  <a:srgbClr val="000000"/>
                </a:solidFill>
                <a:latin typeface="Calibri"/>
                <a:ea typeface="Calibri"/>
                <a:cs typeface="Calibri"/>
                <a:sym typeface="Calibri"/>
              </a:rPr>
              <a:t>16 </a:t>
            </a:r>
            <a:r>
              <a:rPr lang="en-US" sz="1050" b="1" dirty="0">
                <a:solidFill>
                  <a:srgbClr val="000000"/>
                </a:solidFill>
                <a:latin typeface="Calibri"/>
                <a:ea typeface="Calibri"/>
                <a:cs typeface="Calibri"/>
                <a:sym typeface="Calibri"/>
              </a:rPr>
              <a:t>conference groups </a:t>
            </a:r>
            <a:endParaRPr sz="1050" b="1" dirty="0">
              <a:solidFill>
                <a:srgbClr val="000000"/>
              </a:solidFill>
              <a:latin typeface="Calibri"/>
              <a:ea typeface="Calibri"/>
              <a:cs typeface="Calibri"/>
              <a:sym typeface="Calibri"/>
            </a:endParaRPr>
          </a:p>
          <a:p>
            <a:pPr marL="463550" marR="0" lvl="1" indent="-206375" algn="l" rtl="0">
              <a:lnSpc>
                <a:spcPct val="90000"/>
              </a:lnSpc>
              <a:spcBef>
                <a:spcPts val="600"/>
              </a:spcBef>
              <a:spcAft>
                <a:spcPts val="0"/>
              </a:spcAft>
              <a:buClr>
                <a:srgbClr val="000000"/>
              </a:buClr>
              <a:buSzPts val="1050"/>
              <a:buFont typeface="Arial"/>
              <a:buChar char="•"/>
            </a:pPr>
            <a:r>
              <a:rPr lang="en-US" sz="1050" b="1" i="0" u="none" strike="noStrike" cap="none" dirty="0">
                <a:solidFill>
                  <a:srgbClr val="000000"/>
                </a:solidFill>
                <a:latin typeface="Calibri"/>
                <a:ea typeface="Calibri"/>
                <a:cs typeface="Calibri"/>
                <a:sym typeface="Calibri"/>
              </a:rPr>
              <a:t>Each conference group consists of approximately 16 Captains from a diverse mix of Military Occupational Specialties, military services, and nationalities</a:t>
            </a:r>
            <a:endParaRPr sz="1050" b="1" i="0" u="none" strike="noStrike" cap="none" dirty="0">
              <a:solidFill>
                <a:srgbClr val="000000"/>
              </a:solidFill>
              <a:latin typeface="Calibri"/>
              <a:ea typeface="Calibri"/>
              <a:cs typeface="Calibri"/>
              <a:sym typeface="Calibri"/>
            </a:endParaRPr>
          </a:p>
          <a:p>
            <a:pPr marL="463550" marR="0" lvl="1" indent="-206375" algn="l" rtl="0">
              <a:lnSpc>
                <a:spcPct val="90000"/>
              </a:lnSpc>
              <a:spcBef>
                <a:spcPts val="600"/>
              </a:spcBef>
              <a:spcAft>
                <a:spcPts val="0"/>
              </a:spcAft>
              <a:buClr>
                <a:srgbClr val="000000"/>
              </a:buClr>
              <a:buSzPts val="1050"/>
              <a:buFont typeface="Arial"/>
              <a:buChar char="•"/>
            </a:pPr>
            <a:r>
              <a:rPr lang="en-US" sz="1050" b="1" i="0" u="none" strike="noStrike" cap="none" dirty="0">
                <a:solidFill>
                  <a:srgbClr val="000000"/>
                </a:solidFill>
                <a:latin typeface="Calibri"/>
                <a:ea typeface="Calibri"/>
                <a:cs typeface="Calibri"/>
                <a:sym typeface="Calibri"/>
              </a:rPr>
              <a:t>Each conference group of 16 students is led by a Faculty Advisor (FACAD).  Throughout the academic year, the FACAD serves as a leader and mentor; models tactical, technical, and professional MAGTF officer skills, facilitates conference group discussion, and assesses student </a:t>
            </a:r>
            <a:r>
              <a:rPr lang="en-US" sz="1050" b="1" i="0" u="none" strike="noStrike" cap="none" dirty="0" smtClean="0">
                <a:solidFill>
                  <a:srgbClr val="000000"/>
                </a:solidFill>
                <a:latin typeface="Calibri"/>
                <a:ea typeface="Calibri"/>
                <a:cs typeface="Calibri"/>
                <a:sym typeface="Calibri"/>
              </a:rPr>
              <a:t>performance</a:t>
            </a:r>
            <a:endParaRPr sz="1050" dirty="0"/>
          </a:p>
        </p:txBody>
      </p:sp>
      <p:sp>
        <p:nvSpPr>
          <p:cNvPr id="406" name="Google Shape;406;p35"/>
          <p:cNvSpPr txBox="1"/>
          <p:nvPr/>
        </p:nvSpPr>
        <p:spPr>
          <a:xfrm>
            <a:off x="4667134" y="1335915"/>
            <a:ext cx="4309200" cy="2156100"/>
          </a:xfrm>
          <a:prstGeom prst="rect">
            <a:avLst/>
          </a:prstGeom>
          <a:noFill/>
          <a:ln>
            <a:noFill/>
          </a:ln>
        </p:spPr>
        <p:txBody>
          <a:bodyPr spcFirstLastPara="1" wrap="square" lIns="91425" tIns="45700" rIns="91425" bIns="45700" anchor="t" anchorCtr="0">
            <a:noAutofit/>
          </a:bodyPr>
          <a:lstStyle/>
          <a:p>
            <a:pPr marL="228600" marR="0" lvl="0" indent="-203200" algn="l" rtl="0">
              <a:lnSpc>
                <a:spcPct val="100000"/>
              </a:lnSpc>
              <a:spcBef>
                <a:spcPts val="0"/>
              </a:spcBef>
              <a:spcAft>
                <a:spcPts val="0"/>
              </a:spcAft>
              <a:buClr>
                <a:srgbClr val="000000"/>
              </a:buClr>
              <a:buSzPts val="2000"/>
              <a:buFont typeface="Arial"/>
              <a:buChar char="•"/>
            </a:pPr>
            <a:r>
              <a:rPr lang="en-US" sz="2000" b="1" dirty="0">
                <a:solidFill>
                  <a:srgbClr val="000000"/>
                </a:solidFill>
                <a:latin typeface="Calibri"/>
                <a:ea typeface="Calibri"/>
                <a:cs typeface="Calibri"/>
                <a:sym typeface="Calibri"/>
              </a:rPr>
              <a:t>USMC                                    </a:t>
            </a:r>
            <a:r>
              <a:rPr lang="en-US" sz="2000" b="1" dirty="0" smtClean="0">
                <a:solidFill>
                  <a:srgbClr val="000000"/>
                </a:solidFill>
                <a:latin typeface="Calibri"/>
                <a:ea typeface="Calibri"/>
                <a:cs typeface="Calibri"/>
                <a:sym typeface="Calibri"/>
              </a:rPr>
              <a:t>	</a:t>
            </a:r>
            <a:r>
              <a:rPr lang="en-US" sz="2000" b="1" dirty="0" smtClean="0">
                <a:solidFill>
                  <a:schemeClr val="dk1"/>
                </a:solidFill>
                <a:latin typeface="Calibri"/>
                <a:ea typeface="Calibri"/>
                <a:cs typeface="Calibri"/>
                <a:sym typeface="Calibri"/>
              </a:rPr>
              <a:t>159</a:t>
            </a:r>
            <a:endParaRPr sz="2000" b="1" dirty="0">
              <a:solidFill>
                <a:schemeClr val="dk1"/>
              </a:solidFill>
              <a:latin typeface="Calibri"/>
              <a:ea typeface="Calibri"/>
              <a:cs typeface="Calibri"/>
              <a:sym typeface="Calibri"/>
            </a:endParaRPr>
          </a:p>
          <a:p>
            <a:pPr marL="228600" marR="0" lvl="0" indent="-203200" algn="l" rtl="0">
              <a:lnSpc>
                <a:spcPct val="100000"/>
              </a:lnSpc>
              <a:spcBef>
                <a:spcPts val="0"/>
              </a:spcBef>
              <a:spcAft>
                <a:spcPts val="0"/>
              </a:spcAft>
              <a:buClr>
                <a:srgbClr val="000000"/>
              </a:buClr>
              <a:buSzPts val="2000"/>
              <a:buFont typeface="Arial"/>
              <a:buChar char="•"/>
            </a:pPr>
            <a:r>
              <a:rPr lang="en-US" sz="2000" b="1" dirty="0">
                <a:solidFill>
                  <a:srgbClr val="000000"/>
                </a:solidFill>
                <a:latin typeface="Calibri"/>
                <a:ea typeface="Calibri"/>
                <a:cs typeface="Calibri"/>
                <a:sym typeface="Calibri"/>
              </a:rPr>
              <a:t>USMCR		</a:t>
            </a:r>
            <a:r>
              <a:rPr lang="en-US" sz="2000" b="1" dirty="0" smtClean="0">
                <a:solidFill>
                  <a:srgbClr val="000000"/>
                </a:solidFill>
                <a:latin typeface="Calibri"/>
                <a:ea typeface="Calibri"/>
                <a:cs typeface="Calibri"/>
                <a:sym typeface="Calibri"/>
              </a:rPr>
              <a:t>	3</a:t>
            </a:r>
            <a:endParaRPr sz="1000" dirty="0"/>
          </a:p>
          <a:p>
            <a:pPr marL="228600" marR="0" lvl="0" indent="-203200" algn="l" rtl="0">
              <a:lnSpc>
                <a:spcPct val="100000"/>
              </a:lnSpc>
              <a:spcBef>
                <a:spcPts val="0"/>
              </a:spcBef>
              <a:spcAft>
                <a:spcPts val="0"/>
              </a:spcAft>
              <a:buClr>
                <a:srgbClr val="000000"/>
              </a:buClr>
              <a:buSzPts val="2000"/>
              <a:buFont typeface="Arial"/>
              <a:buChar char="•"/>
            </a:pPr>
            <a:r>
              <a:rPr lang="en-US" sz="2000" b="1" dirty="0">
                <a:solidFill>
                  <a:srgbClr val="000000"/>
                </a:solidFill>
                <a:latin typeface="Calibri"/>
                <a:ea typeface="Calibri"/>
                <a:cs typeface="Calibri"/>
                <a:sym typeface="Calibri"/>
              </a:rPr>
              <a:t>USA			  </a:t>
            </a:r>
            <a:r>
              <a:rPr lang="en-US" sz="2000" b="1" dirty="0" smtClean="0">
                <a:solidFill>
                  <a:srgbClr val="000000"/>
                </a:solidFill>
                <a:latin typeface="Calibri"/>
                <a:ea typeface="Calibri"/>
                <a:cs typeface="Calibri"/>
                <a:sym typeface="Calibri"/>
              </a:rPr>
              <a:t>	23</a:t>
            </a:r>
            <a:endParaRPr sz="1000" dirty="0"/>
          </a:p>
          <a:p>
            <a:pPr marL="228600" marR="0" lvl="0" indent="-203200" algn="l" rtl="0">
              <a:lnSpc>
                <a:spcPct val="100000"/>
              </a:lnSpc>
              <a:spcBef>
                <a:spcPts val="0"/>
              </a:spcBef>
              <a:spcAft>
                <a:spcPts val="0"/>
              </a:spcAft>
              <a:buClr>
                <a:srgbClr val="000000"/>
              </a:buClr>
              <a:buSzPts val="2000"/>
              <a:buFont typeface="Arial"/>
              <a:buChar char="•"/>
            </a:pPr>
            <a:r>
              <a:rPr lang="en-US" sz="2000" b="1" dirty="0">
                <a:solidFill>
                  <a:srgbClr val="000000"/>
                </a:solidFill>
                <a:latin typeface="Calibri"/>
                <a:ea typeface="Calibri"/>
                <a:cs typeface="Calibri"/>
                <a:sym typeface="Calibri"/>
              </a:rPr>
              <a:t>USAF			</a:t>
            </a:r>
            <a:r>
              <a:rPr lang="en-US" sz="2000" b="1" dirty="0" smtClean="0">
                <a:solidFill>
                  <a:srgbClr val="000000"/>
                </a:solidFill>
                <a:latin typeface="Calibri"/>
                <a:ea typeface="Calibri"/>
                <a:cs typeface="Calibri"/>
                <a:sym typeface="Calibri"/>
              </a:rPr>
              <a:t>	12</a:t>
            </a:r>
            <a:endParaRPr sz="2000" b="1" dirty="0">
              <a:solidFill>
                <a:srgbClr val="000000"/>
              </a:solidFill>
              <a:latin typeface="Calibri"/>
              <a:ea typeface="Calibri"/>
              <a:cs typeface="Calibri"/>
              <a:sym typeface="Calibri"/>
            </a:endParaRPr>
          </a:p>
          <a:p>
            <a:pPr marL="228600" marR="0" lvl="0" indent="-203200" algn="l" rtl="0">
              <a:lnSpc>
                <a:spcPct val="100000"/>
              </a:lnSpc>
              <a:spcBef>
                <a:spcPts val="0"/>
              </a:spcBef>
              <a:spcAft>
                <a:spcPts val="0"/>
              </a:spcAft>
              <a:buClr>
                <a:srgbClr val="000000"/>
              </a:buClr>
              <a:buSzPts val="2000"/>
              <a:buFont typeface="Arial"/>
              <a:buChar char="•"/>
            </a:pPr>
            <a:r>
              <a:rPr lang="en-US" sz="2000" b="1" dirty="0">
                <a:solidFill>
                  <a:srgbClr val="000000"/>
                </a:solidFill>
                <a:latin typeface="Calibri"/>
                <a:ea typeface="Calibri"/>
                <a:cs typeface="Calibri"/>
                <a:sym typeface="Calibri"/>
              </a:rPr>
              <a:t>USN			              </a:t>
            </a:r>
            <a:r>
              <a:rPr lang="en-US" sz="2000" b="1" dirty="0" smtClean="0">
                <a:solidFill>
                  <a:srgbClr val="000000"/>
                </a:solidFill>
                <a:latin typeface="Calibri"/>
                <a:ea typeface="Calibri"/>
                <a:cs typeface="Calibri"/>
                <a:sym typeface="Calibri"/>
              </a:rPr>
              <a:t>	2</a:t>
            </a:r>
            <a:r>
              <a:rPr lang="en-US" sz="2000" b="1" dirty="0" smtClean="0">
                <a:solidFill>
                  <a:srgbClr val="FF0000"/>
                </a:solidFill>
                <a:latin typeface="Calibri"/>
                <a:ea typeface="Calibri"/>
                <a:cs typeface="Calibri"/>
                <a:sym typeface="Calibri"/>
              </a:rPr>
              <a:t> </a:t>
            </a:r>
            <a:endParaRPr sz="2000" b="1" dirty="0">
              <a:solidFill>
                <a:srgbClr val="FF0000"/>
              </a:solidFill>
              <a:latin typeface="Calibri"/>
              <a:ea typeface="Calibri"/>
              <a:cs typeface="Calibri"/>
              <a:sym typeface="Calibri"/>
            </a:endParaRPr>
          </a:p>
          <a:p>
            <a:pPr marL="228600" marR="0" lvl="0" indent="-203200" algn="l" rtl="0">
              <a:lnSpc>
                <a:spcPct val="100000"/>
              </a:lnSpc>
              <a:spcBef>
                <a:spcPts val="0"/>
              </a:spcBef>
              <a:spcAft>
                <a:spcPts val="0"/>
              </a:spcAft>
              <a:buClr>
                <a:srgbClr val="000000"/>
              </a:buClr>
              <a:buSzPts val="2000"/>
              <a:buFont typeface="Arial"/>
              <a:buChar char="•"/>
            </a:pPr>
            <a:r>
              <a:rPr lang="en-US" sz="2000" b="1" dirty="0">
                <a:solidFill>
                  <a:srgbClr val="000000"/>
                </a:solidFill>
                <a:latin typeface="Calibri"/>
                <a:ea typeface="Calibri"/>
                <a:cs typeface="Calibri"/>
                <a:sym typeface="Calibri"/>
              </a:rPr>
              <a:t>International Officers   	</a:t>
            </a:r>
            <a:r>
              <a:rPr lang="en-US" sz="2000" b="1" dirty="0">
                <a:latin typeface="Calibri"/>
                <a:ea typeface="Calibri"/>
                <a:cs typeface="Calibri"/>
                <a:sym typeface="Calibri"/>
              </a:rPr>
              <a:t>	</a:t>
            </a:r>
            <a:r>
              <a:rPr lang="en-US" sz="2000" b="1" u="sng" dirty="0" smtClean="0">
                <a:solidFill>
                  <a:schemeClr val="dk1"/>
                </a:solidFill>
                <a:latin typeface="Calibri"/>
                <a:ea typeface="Calibri"/>
                <a:cs typeface="Calibri"/>
                <a:sym typeface="Calibri"/>
              </a:rPr>
              <a:t>26</a:t>
            </a:r>
            <a:r>
              <a:rPr lang="en-US" sz="2000" b="1" u="sng" dirty="0" smtClean="0">
                <a:solidFill>
                  <a:srgbClr val="FF0000"/>
                </a:solidFill>
                <a:latin typeface="Calibri"/>
                <a:ea typeface="Calibri"/>
                <a:cs typeface="Calibri"/>
                <a:sym typeface="Calibri"/>
              </a:rPr>
              <a:t> </a:t>
            </a:r>
            <a:endParaRPr sz="1000" dirty="0"/>
          </a:p>
          <a:p>
            <a:pPr marL="228600" marR="0" lvl="0" indent="-203200" algn="l" rtl="0">
              <a:lnSpc>
                <a:spcPct val="100000"/>
              </a:lnSpc>
              <a:spcBef>
                <a:spcPts val="0"/>
              </a:spcBef>
              <a:spcAft>
                <a:spcPts val="0"/>
              </a:spcAft>
              <a:buClr>
                <a:srgbClr val="000000"/>
              </a:buClr>
              <a:buSzPts val="2000"/>
              <a:buFont typeface="Arial"/>
              <a:buChar char="•"/>
            </a:pPr>
            <a:r>
              <a:rPr lang="en-US" sz="2000" b="1" dirty="0">
                <a:solidFill>
                  <a:srgbClr val="000000"/>
                </a:solidFill>
                <a:latin typeface="Calibri"/>
                <a:ea typeface="Calibri"/>
                <a:cs typeface="Calibri"/>
                <a:sym typeface="Calibri"/>
              </a:rPr>
              <a:t>Total	</a:t>
            </a:r>
            <a:r>
              <a:rPr lang="en-US" sz="2000" b="1" dirty="0">
                <a:latin typeface="Calibri"/>
                <a:ea typeface="Calibri"/>
                <a:cs typeface="Calibri"/>
                <a:sym typeface="Calibri"/>
              </a:rPr>
              <a:t>	</a:t>
            </a:r>
            <a:r>
              <a:rPr lang="en-US" sz="2000" b="1" dirty="0" smtClean="0">
                <a:latin typeface="Calibri"/>
                <a:ea typeface="Calibri"/>
                <a:cs typeface="Calibri"/>
                <a:sym typeface="Calibri"/>
              </a:rPr>
              <a:t>		</a:t>
            </a:r>
            <a:r>
              <a:rPr lang="en-US" sz="2000" b="1" dirty="0" smtClean="0">
                <a:solidFill>
                  <a:schemeClr val="dk1"/>
                </a:solidFill>
                <a:latin typeface="Calibri"/>
                <a:ea typeface="Calibri"/>
                <a:cs typeface="Calibri"/>
                <a:sym typeface="Calibri"/>
              </a:rPr>
              <a:t>225</a:t>
            </a:r>
            <a:endParaRPr sz="1000" dirty="0"/>
          </a:p>
        </p:txBody>
      </p:sp>
      <p:sp>
        <p:nvSpPr>
          <p:cNvPr id="407" name="Google Shape;407;p35"/>
          <p:cNvSpPr txBox="1"/>
          <p:nvPr/>
        </p:nvSpPr>
        <p:spPr>
          <a:xfrm>
            <a:off x="650550" y="992872"/>
            <a:ext cx="3305400" cy="3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100" b="1" u="sng">
                <a:solidFill>
                  <a:schemeClr val="dk1"/>
                </a:solidFill>
                <a:latin typeface="Arial"/>
                <a:ea typeface="Arial"/>
                <a:cs typeface="Arial"/>
                <a:sym typeface="Arial"/>
              </a:rPr>
              <a:t>Typical Student Body</a:t>
            </a:r>
            <a:endParaRPr sz="2100" b="1" u="sng">
              <a:solidFill>
                <a:schemeClr val="dk1"/>
              </a:solidFill>
              <a:latin typeface="Arial"/>
              <a:ea typeface="Arial"/>
              <a:cs typeface="Arial"/>
              <a:sym typeface="Arial"/>
            </a:endParaRPr>
          </a:p>
        </p:txBody>
      </p:sp>
      <p:sp>
        <p:nvSpPr>
          <p:cNvPr id="408" name="Google Shape;408;p35"/>
          <p:cNvSpPr txBox="1"/>
          <p:nvPr/>
        </p:nvSpPr>
        <p:spPr>
          <a:xfrm>
            <a:off x="6371313" y="984341"/>
            <a:ext cx="1006800" cy="3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100" b="1" u="sng">
                <a:solidFill>
                  <a:schemeClr val="dk1"/>
                </a:solidFill>
                <a:latin typeface="Arial"/>
                <a:ea typeface="Arial"/>
                <a:cs typeface="Arial"/>
                <a:sym typeface="Arial"/>
              </a:rPr>
              <a:t>AY 20</a:t>
            </a:r>
            <a:endParaRPr sz="2100" b="1" u="sng">
              <a:solidFill>
                <a:schemeClr val="dk1"/>
              </a:solidFill>
              <a:latin typeface="Arial"/>
              <a:ea typeface="Arial"/>
              <a:cs typeface="Arial"/>
              <a:sym typeface="Arial"/>
            </a:endParaRPr>
          </a:p>
        </p:txBody>
      </p:sp>
      <p:sp>
        <p:nvSpPr>
          <p:cNvPr id="409" name="Google Shape;409;p3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
        <p:nvSpPr>
          <p:cNvPr id="416" name="Google Shape;416;p36"/>
          <p:cNvSpPr txBox="1">
            <a:spLocks noGrp="1"/>
          </p:cNvSpPr>
          <p:nvPr>
            <p:ph type="title"/>
          </p:nvPr>
        </p:nvSpPr>
        <p:spPr>
          <a:xfrm>
            <a:off x="457200" y="-22622"/>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a:t>Curriculum Design</a:t>
            </a:r>
            <a:endParaRPr sz="4000"/>
          </a:p>
        </p:txBody>
      </p:sp>
      <p:sp>
        <p:nvSpPr>
          <p:cNvPr id="417" name="Google Shape;417;p36"/>
          <p:cNvSpPr txBox="1">
            <a:spLocks noGrp="1"/>
          </p:cNvSpPr>
          <p:nvPr>
            <p:ph type="body" idx="1"/>
          </p:nvPr>
        </p:nvSpPr>
        <p:spPr>
          <a:xfrm>
            <a:off x="457200" y="971550"/>
            <a:ext cx="4380300" cy="3394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None/>
            </a:pPr>
            <a:r>
              <a:rPr lang="en-US" sz="1300" b="1"/>
              <a:t>Who We Are</a:t>
            </a:r>
            <a:r>
              <a:rPr lang="en-US" sz="1300"/>
              <a:t> – </a:t>
            </a:r>
            <a:r>
              <a:rPr lang="en-US" sz="1100"/>
              <a:t>EWS reinforces the foundations of who we are as Marines, with specific emphasis on the Marine Corps’ </a:t>
            </a:r>
            <a:r>
              <a:rPr lang="en-US" sz="1100" i="1" u="sng"/>
              <a:t>ethos, values, history and Naval character</a:t>
            </a:r>
            <a:r>
              <a:rPr lang="en-US" sz="1100"/>
              <a:t>, coupled with our roles and missions within the Joint Force.  EWS devotes particular attention to the </a:t>
            </a:r>
            <a:r>
              <a:rPr lang="en-US" sz="1100" i="1" u="sng"/>
              <a:t>sacred leadership responsibilities</a:t>
            </a:r>
            <a:r>
              <a:rPr lang="en-US" sz="1100"/>
              <a:t> inherent in service as commissioned officers in the Armed Forces of the United States.</a:t>
            </a:r>
            <a:endParaRPr sz="950"/>
          </a:p>
          <a:p>
            <a:pPr marL="0" lvl="0" indent="0" algn="l" rtl="0">
              <a:lnSpc>
                <a:spcPct val="100000"/>
              </a:lnSpc>
              <a:spcBef>
                <a:spcPts val="600"/>
              </a:spcBef>
              <a:spcAft>
                <a:spcPts val="0"/>
              </a:spcAft>
              <a:buClr>
                <a:schemeClr val="dk1"/>
              </a:buClr>
              <a:buSzPts val="1400"/>
              <a:buNone/>
            </a:pPr>
            <a:r>
              <a:rPr lang="en-US" sz="1300" b="1"/>
              <a:t>How We Fight</a:t>
            </a:r>
            <a:r>
              <a:rPr lang="en-US" sz="1300"/>
              <a:t> – </a:t>
            </a:r>
            <a:r>
              <a:rPr lang="en-US" sz="1100"/>
              <a:t>The Marine Corps’ </a:t>
            </a:r>
            <a:r>
              <a:rPr lang="en-US" sz="1100" i="1" u="sng"/>
              <a:t>maneuver warfare</a:t>
            </a:r>
            <a:r>
              <a:rPr lang="en-US" sz="1100"/>
              <a:t> doctrine is the lens through which we view the enduring nature and evolving character of warfare.  The </a:t>
            </a:r>
            <a:r>
              <a:rPr lang="en-US" sz="1100" i="1" u="sng"/>
              <a:t>mental, moral, and physical</a:t>
            </a:r>
            <a:r>
              <a:rPr lang="en-US" sz="1100"/>
              <a:t> underpinnings of our warfighting philosophy intentionally permeate every class, discussion, and practical exercise.  </a:t>
            </a:r>
            <a:endParaRPr sz="950"/>
          </a:p>
          <a:p>
            <a:pPr marL="0" lvl="0" indent="0" algn="l" rtl="0">
              <a:lnSpc>
                <a:spcPct val="100000"/>
              </a:lnSpc>
              <a:spcBef>
                <a:spcPts val="600"/>
              </a:spcBef>
              <a:spcAft>
                <a:spcPts val="0"/>
              </a:spcAft>
              <a:buClr>
                <a:schemeClr val="dk1"/>
              </a:buClr>
              <a:buSzPts val="1400"/>
              <a:buNone/>
            </a:pPr>
            <a:r>
              <a:rPr lang="en-US" sz="1300" b="1"/>
              <a:t>Where We Fight. . . Past, Present, and Future</a:t>
            </a:r>
            <a:r>
              <a:rPr lang="en-US" sz="1300"/>
              <a:t> – </a:t>
            </a:r>
            <a:r>
              <a:rPr lang="en-US" sz="1100"/>
              <a:t>In keeping with the spirit and intent of the Marine Corps’ role as our </a:t>
            </a:r>
            <a:r>
              <a:rPr lang="en-US" sz="1100" i="1" u="sng"/>
              <a:t>Nation’s force in readiness</a:t>
            </a:r>
            <a:r>
              <a:rPr lang="en-US" sz="1100"/>
              <a:t>, prepared to respond to crisis in “any clime and place,” the EWS curriculum includes a detailed study of </a:t>
            </a:r>
            <a:r>
              <a:rPr lang="en-US" sz="1100" i="1" u="sng"/>
              <a:t>MAGTF operations at sea, from the sea, and ashore</a:t>
            </a:r>
            <a:r>
              <a:rPr lang="en-US" sz="1100"/>
              <a:t>, as well as an exposure to the diversity of the Naval expeditionary environment.  Specific emphasis is placed on the complexities of operations in urban terrain and the contested littorals.  The curriculum accomplishes this through case studies, </a:t>
            </a:r>
            <a:r>
              <a:rPr lang="en-US" sz="1100" i="1" u="sng"/>
              <a:t>preserving critical lessons from history</a:t>
            </a:r>
            <a:r>
              <a:rPr lang="en-US" sz="1100"/>
              <a:t> while maintaining an eye towards </a:t>
            </a:r>
            <a:r>
              <a:rPr lang="en-US" sz="1100" i="1" u="sng"/>
              <a:t>the continuously evolving and distributed future battlefield</a:t>
            </a:r>
            <a:r>
              <a:rPr lang="en-US" sz="1100"/>
              <a:t>.</a:t>
            </a:r>
            <a:endParaRPr sz="3100"/>
          </a:p>
        </p:txBody>
      </p:sp>
      <p:sp>
        <p:nvSpPr>
          <p:cNvPr id="418" name="Google Shape;418;p36"/>
          <p:cNvSpPr txBox="1"/>
          <p:nvPr/>
        </p:nvSpPr>
        <p:spPr>
          <a:xfrm>
            <a:off x="6457950" y="4867276"/>
            <a:ext cx="2057400" cy="273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1">
                <a:solidFill>
                  <a:srgbClr val="7F7F7F"/>
                </a:solidFill>
                <a:latin typeface="Calibri"/>
                <a:ea typeface="Calibri"/>
                <a:cs typeface="Calibri"/>
                <a:sym typeface="Calibri"/>
              </a:rPr>
              <a:t>7</a:t>
            </a:fld>
            <a:endParaRPr sz="1200" b="1">
              <a:solidFill>
                <a:srgbClr val="7F7F7F"/>
              </a:solidFill>
              <a:latin typeface="Calibri"/>
              <a:ea typeface="Calibri"/>
              <a:cs typeface="Calibri"/>
              <a:sym typeface="Calibri"/>
            </a:endParaRPr>
          </a:p>
        </p:txBody>
      </p:sp>
      <p:sp>
        <p:nvSpPr>
          <p:cNvPr id="419" name="Google Shape;419;p36"/>
          <p:cNvSpPr/>
          <p:nvPr/>
        </p:nvSpPr>
        <p:spPr>
          <a:xfrm>
            <a:off x="4837600" y="1124949"/>
            <a:ext cx="464100" cy="3693300"/>
          </a:xfrm>
          <a:prstGeom prst="rightBrace">
            <a:avLst>
              <a:gd name="adj1" fmla="val 8333"/>
              <a:gd name="adj2" fmla="val 50000"/>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00" b="1">
              <a:solidFill>
                <a:schemeClr val="dk1"/>
              </a:solidFill>
              <a:latin typeface="Arial"/>
              <a:ea typeface="Arial"/>
              <a:cs typeface="Arial"/>
              <a:sym typeface="Arial"/>
            </a:endParaRPr>
          </a:p>
        </p:txBody>
      </p:sp>
      <p:sp>
        <p:nvSpPr>
          <p:cNvPr id="420" name="Google Shape;420;p36"/>
          <p:cNvSpPr txBox="1"/>
          <p:nvPr/>
        </p:nvSpPr>
        <p:spPr>
          <a:xfrm>
            <a:off x="5334000" y="985361"/>
            <a:ext cx="3650400" cy="3905700"/>
          </a:xfrm>
          <a:prstGeom prst="rect">
            <a:avLst/>
          </a:prstGeom>
          <a:solidFill>
            <a:srgbClr val="DAEEF3"/>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Arial"/>
              <a:buNone/>
            </a:pPr>
            <a:r>
              <a:rPr lang="en-US" sz="1200" b="1" u="sng">
                <a:solidFill>
                  <a:schemeClr val="dk1"/>
                </a:solidFill>
                <a:latin typeface="Calibri"/>
                <a:ea typeface="Calibri"/>
                <a:cs typeface="Calibri"/>
                <a:sym typeface="Calibri"/>
              </a:rPr>
              <a:t>Achieved Through 6 Core Courses</a:t>
            </a:r>
            <a:endParaRPr sz="1200" b="1">
              <a:solidFill>
                <a:schemeClr val="dk1"/>
              </a:solidFill>
              <a:latin typeface="Calibri"/>
              <a:ea typeface="Calibri"/>
              <a:cs typeface="Calibri"/>
              <a:sym typeface="Calibri"/>
            </a:endParaRPr>
          </a:p>
          <a:p>
            <a:pPr marL="0" marR="0" lvl="0" indent="-76200" algn="l" rtl="0">
              <a:spcBef>
                <a:spcPts val="600"/>
              </a:spcBef>
              <a:spcAft>
                <a:spcPts val="0"/>
              </a:spcAft>
              <a:buClr>
                <a:schemeClr val="dk1"/>
              </a:buClr>
              <a:buSzPts val="1200"/>
              <a:buFont typeface="Arial"/>
              <a:buChar char="•"/>
            </a:pPr>
            <a:r>
              <a:rPr lang="en-US" sz="1200" b="1">
                <a:solidFill>
                  <a:schemeClr val="dk1"/>
                </a:solidFill>
                <a:latin typeface="Calibri"/>
                <a:ea typeface="Calibri"/>
                <a:cs typeface="Calibri"/>
                <a:sym typeface="Calibri"/>
              </a:rPr>
              <a:t>Profession of Arms</a:t>
            </a:r>
            <a:endParaRPr sz="1200"/>
          </a:p>
          <a:p>
            <a:pPr marL="457200" marR="0" lvl="2" indent="-76200" algn="l" rtl="0">
              <a:spcBef>
                <a:spcPts val="60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Officership</a:t>
            </a:r>
            <a:endParaRPr sz="1200"/>
          </a:p>
          <a:p>
            <a:pPr marL="457200" marR="0" lvl="2" indent="-76200" algn="l" rtl="0">
              <a:spcBef>
                <a:spcPts val="60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Professional Communication</a:t>
            </a:r>
            <a:endParaRPr sz="1200"/>
          </a:p>
          <a:p>
            <a:pPr marL="457200" marR="0" lvl="2" indent="-76200" algn="l" rtl="0">
              <a:spcBef>
                <a:spcPts val="60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Total Force Fitness</a:t>
            </a:r>
            <a:endParaRPr sz="1200" b="1" i="0" u="none" strike="noStrike" cap="none">
              <a:solidFill>
                <a:schemeClr val="dk1"/>
              </a:solidFill>
              <a:latin typeface="Calibri"/>
              <a:ea typeface="Calibri"/>
              <a:cs typeface="Calibri"/>
              <a:sym typeface="Calibri"/>
            </a:endParaRPr>
          </a:p>
          <a:p>
            <a:pPr marL="0" marR="0" lvl="0" indent="-76200" algn="l" rtl="0">
              <a:spcBef>
                <a:spcPts val="600"/>
              </a:spcBef>
              <a:spcAft>
                <a:spcPts val="0"/>
              </a:spcAft>
              <a:buClr>
                <a:schemeClr val="dk1"/>
              </a:buClr>
              <a:buSzPts val="1200"/>
              <a:buFont typeface="Arial"/>
              <a:buChar char="•"/>
            </a:pPr>
            <a:r>
              <a:rPr lang="en-US" sz="1200" b="1">
                <a:solidFill>
                  <a:schemeClr val="dk1"/>
                </a:solidFill>
                <a:latin typeface="Calibri"/>
                <a:ea typeface="Calibri"/>
                <a:cs typeface="Calibri"/>
                <a:sym typeface="Calibri"/>
              </a:rPr>
              <a:t>Warfighting</a:t>
            </a:r>
            <a:endParaRPr sz="1200"/>
          </a:p>
          <a:p>
            <a:pPr marL="457200" marR="0" lvl="2" indent="-76200" algn="l" rtl="0">
              <a:spcBef>
                <a:spcPts val="60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Doctrine</a:t>
            </a:r>
            <a:endParaRPr sz="1200"/>
          </a:p>
          <a:p>
            <a:pPr marL="457200" marR="0" lvl="2" indent="-76200" algn="l" rtl="0">
              <a:spcBef>
                <a:spcPts val="60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Planning</a:t>
            </a:r>
            <a:endParaRPr sz="1200" b="1" i="0" u="none" strike="noStrike" cap="none">
              <a:solidFill>
                <a:schemeClr val="dk1"/>
              </a:solidFill>
              <a:latin typeface="Calibri"/>
              <a:ea typeface="Calibri"/>
              <a:cs typeface="Calibri"/>
              <a:sym typeface="Calibri"/>
            </a:endParaRPr>
          </a:p>
          <a:p>
            <a:pPr marL="0" marR="0" lvl="0" indent="-76200" algn="l" rtl="0">
              <a:spcBef>
                <a:spcPts val="600"/>
              </a:spcBef>
              <a:spcAft>
                <a:spcPts val="0"/>
              </a:spcAft>
              <a:buClr>
                <a:schemeClr val="dk1"/>
              </a:buClr>
              <a:buSzPts val="1200"/>
              <a:buFont typeface="Arial"/>
              <a:buChar char="•"/>
            </a:pPr>
            <a:r>
              <a:rPr lang="en-US" sz="1200" b="1">
                <a:solidFill>
                  <a:schemeClr val="dk1"/>
                </a:solidFill>
                <a:latin typeface="Calibri"/>
                <a:ea typeface="Calibri"/>
                <a:cs typeface="Calibri"/>
                <a:sym typeface="Calibri"/>
              </a:rPr>
              <a:t>MAGTF Operations Ashore</a:t>
            </a:r>
            <a:endParaRPr sz="1200" b="1">
              <a:solidFill>
                <a:schemeClr val="dk1"/>
              </a:solidFill>
              <a:latin typeface="Calibri"/>
              <a:ea typeface="Calibri"/>
              <a:cs typeface="Calibri"/>
              <a:sym typeface="Calibri"/>
            </a:endParaRPr>
          </a:p>
          <a:p>
            <a:pPr marL="0" marR="0" lvl="0" indent="-76200" algn="l" rtl="0">
              <a:spcBef>
                <a:spcPts val="600"/>
              </a:spcBef>
              <a:spcAft>
                <a:spcPts val="0"/>
              </a:spcAft>
              <a:buClr>
                <a:schemeClr val="dk1"/>
              </a:buClr>
              <a:buSzPts val="1200"/>
              <a:buFont typeface="Arial"/>
              <a:buChar char="•"/>
            </a:pPr>
            <a:r>
              <a:rPr lang="en-US" sz="1200" b="1">
                <a:solidFill>
                  <a:schemeClr val="dk1"/>
                </a:solidFill>
                <a:latin typeface="Calibri"/>
                <a:ea typeface="Calibri"/>
                <a:cs typeface="Calibri"/>
                <a:sym typeface="Calibri"/>
              </a:rPr>
              <a:t>MAGTF Operations Afloat</a:t>
            </a:r>
            <a:endParaRPr sz="1200" b="1">
              <a:solidFill>
                <a:schemeClr val="dk1"/>
              </a:solidFill>
              <a:latin typeface="Calibri"/>
              <a:ea typeface="Calibri"/>
              <a:cs typeface="Calibri"/>
              <a:sym typeface="Calibri"/>
            </a:endParaRPr>
          </a:p>
          <a:p>
            <a:pPr marL="0" marR="0" lvl="0" indent="-76200" algn="l" rtl="0">
              <a:spcBef>
                <a:spcPts val="600"/>
              </a:spcBef>
              <a:spcAft>
                <a:spcPts val="0"/>
              </a:spcAft>
              <a:buClr>
                <a:schemeClr val="dk1"/>
              </a:buClr>
              <a:buSzPts val="1200"/>
              <a:buFont typeface="Arial"/>
              <a:buChar char="•"/>
            </a:pPr>
            <a:r>
              <a:rPr lang="en-US" sz="1200" b="1">
                <a:solidFill>
                  <a:schemeClr val="dk1"/>
                </a:solidFill>
                <a:latin typeface="Calibri"/>
                <a:ea typeface="Calibri"/>
                <a:cs typeface="Calibri"/>
                <a:sym typeface="Calibri"/>
              </a:rPr>
              <a:t>Future Operating Environment</a:t>
            </a:r>
            <a:endParaRPr sz="1200" b="1">
              <a:solidFill>
                <a:schemeClr val="dk1"/>
              </a:solidFill>
              <a:latin typeface="Calibri"/>
              <a:ea typeface="Calibri"/>
              <a:cs typeface="Calibri"/>
              <a:sym typeface="Calibri"/>
            </a:endParaRPr>
          </a:p>
          <a:p>
            <a:pPr marL="457200" marR="0" lvl="2" indent="-76200" algn="l" rtl="0">
              <a:spcBef>
                <a:spcPts val="60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Historical Studies</a:t>
            </a:r>
            <a:endParaRPr sz="1200"/>
          </a:p>
          <a:p>
            <a:pPr marL="457200" marR="0" lvl="2" indent="-76200" algn="l" rtl="0">
              <a:spcBef>
                <a:spcPts val="60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Global Security Environment</a:t>
            </a:r>
            <a:endParaRPr sz="1200"/>
          </a:p>
          <a:p>
            <a:pPr marL="457200" marR="0" lvl="2" indent="-76200" algn="l" rtl="0">
              <a:spcBef>
                <a:spcPts val="60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Future Warfare</a:t>
            </a:r>
            <a:endParaRPr sz="1200" b="1" i="0" u="none" strike="noStrike" cap="none">
              <a:solidFill>
                <a:schemeClr val="dk1"/>
              </a:solidFill>
              <a:latin typeface="Calibri"/>
              <a:ea typeface="Calibri"/>
              <a:cs typeface="Calibri"/>
              <a:sym typeface="Calibri"/>
            </a:endParaRPr>
          </a:p>
          <a:p>
            <a:pPr marL="0" marR="0" lvl="0" indent="-76200" algn="l" rtl="0">
              <a:spcBef>
                <a:spcPts val="600"/>
              </a:spcBef>
              <a:spcAft>
                <a:spcPts val="0"/>
              </a:spcAft>
              <a:buClr>
                <a:schemeClr val="dk1"/>
              </a:buClr>
              <a:buSzPts val="1200"/>
              <a:buFont typeface="Arial"/>
              <a:buChar char="•"/>
            </a:pPr>
            <a:r>
              <a:rPr lang="en-US" sz="1200" b="1">
                <a:solidFill>
                  <a:schemeClr val="dk1"/>
                </a:solidFill>
                <a:latin typeface="Calibri"/>
                <a:ea typeface="Calibri"/>
                <a:cs typeface="Calibri"/>
                <a:sym typeface="Calibri"/>
              </a:rPr>
              <a:t>Occupational Field Expansion Course</a:t>
            </a:r>
            <a:endParaRPr sz="12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7"/>
          <p:cNvSpPr txBox="1">
            <a:spLocks noGrp="1"/>
          </p:cNvSpPr>
          <p:nvPr>
            <p:ph type="title"/>
          </p:nvPr>
        </p:nvSpPr>
        <p:spPr>
          <a:xfrm>
            <a:off x="1230335" y="71653"/>
            <a:ext cx="6542067" cy="97133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Arial"/>
              <a:buNone/>
            </a:pPr>
            <a:r>
              <a:rPr lang="en-US" sz="3200" b="0">
                <a:latin typeface="Calibri"/>
                <a:ea typeface="Calibri"/>
                <a:cs typeface="Calibri"/>
                <a:sym typeface="Calibri"/>
              </a:rPr>
              <a:t>AY20 CURRICULUM TIMELINE</a:t>
            </a:r>
            <a:br>
              <a:rPr lang="en-US" sz="3200" b="0">
                <a:latin typeface="Calibri"/>
                <a:ea typeface="Calibri"/>
                <a:cs typeface="Calibri"/>
                <a:sym typeface="Calibri"/>
              </a:rPr>
            </a:br>
            <a:r>
              <a:rPr lang="en-US" sz="1800" b="0">
                <a:latin typeface="Calibri"/>
                <a:ea typeface="Calibri"/>
                <a:cs typeface="Calibri"/>
                <a:sym typeface="Calibri"/>
              </a:rPr>
              <a:t>30 Jul 19 – 7 May 20</a:t>
            </a:r>
            <a:endParaRPr sz="1800" b="0">
              <a:latin typeface="Calibri"/>
              <a:ea typeface="Calibri"/>
              <a:cs typeface="Calibri"/>
              <a:sym typeface="Calibri"/>
            </a:endParaRPr>
          </a:p>
        </p:txBody>
      </p:sp>
      <p:sp>
        <p:nvSpPr>
          <p:cNvPr id="427" name="Google Shape;427;p37"/>
          <p:cNvSpPr>
            <a:spLocks noGrp="1"/>
          </p:cNvSpPr>
          <p:nvPr>
            <p:ph type="ftr" idx="11"/>
          </p:nvPr>
        </p:nvSpPr>
        <p:spPr>
          <a:xfrm>
            <a:off x="638775" y="4561375"/>
            <a:ext cx="7462800" cy="516300"/>
          </a:xfrm>
          <a:prstGeom prst="rightArrow">
            <a:avLst>
              <a:gd name="adj1" fmla="val 50000"/>
              <a:gd name="adj2" fmla="val 50000"/>
            </a:avLst>
          </a:prstGeom>
          <a:solidFill>
            <a:srgbClr val="AEABA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1800">
                <a:solidFill>
                  <a:srgbClr val="000000"/>
                </a:solidFill>
                <a:latin typeface="Calibri"/>
                <a:ea typeface="Calibri"/>
                <a:cs typeface="Calibri"/>
                <a:sym typeface="Calibri"/>
              </a:rPr>
              <a:t>Future Operating Environment</a:t>
            </a:r>
            <a:endParaRPr/>
          </a:p>
        </p:txBody>
      </p:sp>
      <p:graphicFrame>
        <p:nvGraphicFramePr>
          <p:cNvPr id="428" name="Google Shape;428;p37"/>
          <p:cNvGraphicFramePr/>
          <p:nvPr/>
        </p:nvGraphicFramePr>
        <p:xfrm>
          <a:off x="328095" y="1189170"/>
          <a:ext cx="8506750" cy="556930"/>
        </p:xfrm>
        <a:graphic>
          <a:graphicData uri="http://schemas.openxmlformats.org/drawingml/2006/table">
            <a:tbl>
              <a:tblPr firstRow="1" bandRow="1">
                <a:noFill/>
                <a:tableStyleId>{EF51611A-F3F7-46D0-ADC3-3019B7E8919D}</a:tableStyleId>
              </a:tblPr>
              <a:tblGrid>
                <a:gridCol w="850675"/>
                <a:gridCol w="850675"/>
                <a:gridCol w="850675"/>
                <a:gridCol w="850675"/>
                <a:gridCol w="850675"/>
                <a:gridCol w="850675"/>
                <a:gridCol w="850675"/>
                <a:gridCol w="850675"/>
                <a:gridCol w="850675"/>
                <a:gridCol w="850675"/>
              </a:tblGrid>
              <a:tr h="305450">
                <a:tc>
                  <a:txBody>
                    <a:bodyPr/>
                    <a:lstStyle/>
                    <a:p>
                      <a:pPr marL="0" marR="0" lvl="0" indent="0" algn="ctr" rtl="0">
                        <a:spcBef>
                          <a:spcPts val="0"/>
                        </a:spcBef>
                        <a:spcAft>
                          <a:spcPts val="0"/>
                        </a:spcAft>
                        <a:buNone/>
                      </a:pPr>
                      <a:r>
                        <a:rPr lang="en-US" sz="1200" b="1" u="none" strike="noStrike" cap="none">
                          <a:solidFill>
                            <a:schemeClr val="dk1"/>
                          </a:solidFill>
                          <a:latin typeface="Arial"/>
                          <a:ea typeface="Arial"/>
                          <a:cs typeface="Arial"/>
                          <a:sym typeface="Arial"/>
                        </a:rPr>
                        <a:t>AUG</a:t>
                      </a:r>
                      <a:endParaRPr sz="1100"/>
                    </a:p>
                  </a:txBody>
                  <a:tcPr marL="91450" marR="91450" marT="34300" marB="34300"/>
                </a:tc>
                <a:tc>
                  <a:txBody>
                    <a:bodyPr/>
                    <a:lstStyle/>
                    <a:p>
                      <a:pPr marL="0" marR="0" lvl="0" indent="0" algn="ctr" rtl="0">
                        <a:spcBef>
                          <a:spcPts val="0"/>
                        </a:spcBef>
                        <a:spcAft>
                          <a:spcPts val="0"/>
                        </a:spcAft>
                        <a:buNone/>
                      </a:pPr>
                      <a:r>
                        <a:rPr lang="en-US" sz="1200" b="1" u="none" strike="noStrike" cap="none">
                          <a:solidFill>
                            <a:schemeClr val="dk1"/>
                          </a:solidFill>
                          <a:latin typeface="Arial"/>
                          <a:ea typeface="Arial"/>
                          <a:cs typeface="Arial"/>
                          <a:sym typeface="Arial"/>
                        </a:rPr>
                        <a:t>SEP</a:t>
                      </a:r>
                      <a:endParaRPr sz="1100"/>
                    </a:p>
                  </a:txBody>
                  <a:tcPr marL="91450" marR="91450" marT="34300" marB="34300"/>
                </a:tc>
                <a:tc>
                  <a:txBody>
                    <a:bodyPr/>
                    <a:lstStyle/>
                    <a:p>
                      <a:pPr marL="0" marR="0" lvl="0" indent="0" algn="ctr" rtl="0">
                        <a:spcBef>
                          <a:spcPts val="0"/>
                        </a:spcBef>
                        <a:spcAft>
                          <a:spcPts val="0"/>
                        </a:spcAft>
                        <a:buNone/>
                      </a:pPr>
                      <a:r>
                        <a:rPr lang="en-US" sz="1200" b="1" u="none" strike="noStrike" cap="none">
                          <a:solidFill>
                            <a:schemeClr val="dk1"/>
                          </a:solidFill>
                          <a:latin typeface="Arial"/>
                          <a:ea typeface="Arial"/>
                          <a:cs typeface="Arial"/>
                          <a:sym typeface="Arial"/>
                        </a:rPr>
                        <a:t>OCT</a:t>
                      </a:r>
                      <a:endParaRPr sz="1100"/>
                    </a:p>
                  </a:txBody>
                  <a:tcPr marL="91450" marR="91450" marT="34300" marB="34300"/>
                </a:tc>
                <a:tc>
                  <a:txBody>
                    <a:bodyPr/>
                    <a:lstStyle/>
                    <a:p>
                      <a:pPr marL="0" marR="0" lvl="0" indent="0" algn="ctr" rtl="0">
                        <a:spcBef>
                          <a:spcPts val="0"/>
                        </a:spcBef>
                        <a:spcAft>
                          <a:spcPts val="0"/>
                        </a:spcAft>
                        <a:buNone/>
                      </a:pPr>
                      <a:r>
                        <a:rPr lang="en-US" sz="1200" b="1" u="none" strike="noStrike" cap="none">
                          <a:solidFill>
                            <a:schemeClr val="dk1"/>
                          </a:solidFill>
                          <a:latin typeface="Arial"/>
                          <a:ea typeface="Arial"/>
                          <a:cs typeface="Arial"/>
                          <a:sym typeface="Arial"/>
                        </a:rPr>
                        <a:t>NOV</a:t>
                      </a:r>
                      <a:endParaRPr sz="1100"/>
                    </a:p>
                  </a:txBody>
                  <a:tcPr marL="91450" marR="91450" marT="34300" marB="34300"/>
                </a:tc>
                <a:tc>
                  <a:txBody>
                    <a:bodyPr/>
                    <a:lstStyle/>
                    <a:p>
                      <a:pPr marL="0" marR="0" lvl="0" indent="0" algn="ctr" rtl="0">
                        <a:spcBef>
                          <a:spcPts val="0"/>
                        </a:spcBef>
                        <a:spcAft>
                          <a:spcPts val="0"/>
                        </a:spcAft>
                        <a:buNone/>
                      </a:pPr>
                      <a:r>
                        <a:rPr lang="en-US" sz="1200" b="1" u="none" strike="noStrike" cap="none">
                          <a:solidFill>
                            <a:schemeClr val="dk1"/>
                          </a:solidFill>
                          <a:latin typeface="Arial"/>
                          <a:ea typeface="Arial"/>
                          <a:cs typeface="Arial"/>
                          <a:sym typeface="Arial"/>
                        </a:rPr>
                        <a:t>DEC</a:t>
                      </a:r>
                      <a:endParaRPr sz="1100"/>
                    </a:p>
                  </a:txBody>
                  <a:tcPr marL="91450" marR="91450" marT="34300" marB="34300"/>
                </a:tc>
                <a:tc>
                  <a:txBody>
                    <a:bodyPr/>
                    <a:lstStyle/>
                    <a:p>
                      <a:pPr marL="0" marR="0" lvl="0" indent="0" algn="ctr" rtl="0">
                        <a:spcBef>
                          <a:spcPts val="0"/>
                        </a:spcBef>
                        <a:spcAft>
                          <a:spcPts val="0"/>
                        </a:spcAft>
                        <a:buNone/>
                      </a:pPr>
                      <a:r>
                        <a:rPr lang="en-US" sz="1200" b="1" u="none" strike="noStrike" cap="none">
                          <a:solidFill>
                            <a:schemeClr val="dk1"/>
                          </a:solidFill>
                          <a:latin typeface="Arial"/>
                          <a:ea typeface="Arial"/>
                          <a:cs typeface="Arial"/>
                          <a:sym typeface="Arial"/>
                        </a:rPr>
                        <a:t>JAN</a:t>
                      </a:r>
                      <a:endParaRPr sz="1100"/>
                    </a:p>
                  </a:txBody>
                  <a:tcPr marL="91450" marR="91450" marT="34300" marB="34300"/>
                </a:tc>
                <a:tc>
                  <a:txBody>
                    <a:bodyPr/>
                    <a:lstStyle/>
                    <a:p>
                      <a:pPr marL="0" marR="0" lvl="0" indent="0" algn="ctr" rtl="0">
                        <a:spcBef>
                          <a:spcPts val="0"/>
                        </a:spcBef>
                        <a:spcAft>
                          <a:spcPts val="0"/>
                        </a:spcAft>
                        <a:buNone/>
                      </a:pPr>
                      <a:r>
                        <a:rPr lang="en-US" sz="1200" b="1" u="none" strike="noStrike" cap="none">
                          <a:solidFill>
                            <a:schemeClr val="dk1"/>
                          </a:solidFill>
                          <a:latin typeface="Arial"/>
                          <a:ea typeface="Arial"/>
                          <a:cs typeface="Arial"/>
                          <a:sym typeface="Arial"/>
                        </a:rPr>
                        <a:t>FEB</a:t>
                      </a:r>
                      <a:endParaRPr sz="1100"/>
                    </a:p>
                  </a:txBody>
                  <a:tcPr marL="91450" marR="91450" marT="34300" marB="34300"/>
                </a:tc>
                <a:tc>
                  <a:txBody>
                    <a:bodyPr/>
                    <a:lstStyle/>
                    <a:p>
                      <a:pPr marL="0" marR="0" lvl="0" indent="0" algn="ctr" rtl="0">
                        <a:spcBef>
                          <a:spcPts val="0"/>
                        </a:spcBef>
                        <a:spcAft>
                          <a:spcPts val="0"/>
                        </a:spcAft>
                        <a:buNone/>
                      </a:pPr>
                      <a:r>
                        <a:rPr lang="en-US" sz="1200" b="1" u="none" strike="noStrike" cap="none">
                          <a:solidFill>
                            <a:schemeClr val="dk1"/>
                          </a:solidFill>
                          <a:latin typeface="Arial"/>
                          <a:ea typeface="Arial"/>
                          <a:cs typeface="Arial"/>
                          <a:sym typeface="Arial"/>
                        </a:rPr>
                        <a:t>MAR</a:t>
                      </a:r>
                      <a:endParaRPr sz="1100"/>
                    </a:p>
                  </a:txBody>
                  <a:tcPr marL="91450" marR="91450" marT="34300" marB="34300"/>
                </a:tc>
                <a:tc>
                  <a:txBody>
                    <a:bodyPr/>
                    <a:lstStyle/>
                    <a:p>
                      <a:pPr marL="0" marR="0" lvl="0" indent="0" algn="ctr" rtl="0">
                        <a:spcBef>
                          <a:spcPts val="0"/>
                        </a:spcBef>
                        <a:spcAft>
                          <a:spcPts val="0"/>
                        </a:spcAft>
                        <a:buNone/>
                      </a:pPr>
                      <a:r>
                        <a:rPr lang="en-US" sz="1200" b="1" u="none" strike="noStrike" cap="none">
                          <a:solidFill>
                            <a:schemeClr val="dk1"/>
                          </a:solidFill>
                          <a:latin typeface="Arial"/>
                          <a:ea typeface="Arial"/>
                          <a:cs typeface="Arial"/>
                          <a:sym typeface="Arial"/>
                        </a:rPr>
                        <a:t>APR</a:t>
                      </a:r>
                      <a:endParaRPr sz="1100"/>
                    </a:p>
                  </a:txBody>
                  <a:tcPr marL="91450" marR="91450" marT="34300" marB="34300"/>
                </a:tc>
                <a:tc>
                  <a:txBody>
                    <a:bodyPr/>
                    <a:lstStyle/>
                    <a:p>
                      <a:pPr marL="0" marR="0" lvl="0" indent="0" algn="ctr" rtl="0">
                        <a:spcBef>
                          <a:spcPts val="0"/>
                        </a:spcBef>
                        <a:spcAft>
                          <a:spcPts val="0"/>
                        </a:spcAft>
                        <a:buNone/>
                      </a:pPr>
                      <a:r>
                        <a:rPr lang="en-US" sz="1200" b="1" u="none" strike="noStrike" cap="none">
                          <a:solidFill>
                            <a:schemeClr val="dk1"/>
                          </a:solidFill>
                          <a:latin typeface="Arial"/>
                          <a:ea typeface="Arial"/>
                          <a:cs typeface="Arial"/>
                          <a:sym typeface="Arial"/>
                        </a:rPr>
                        <a:t>MAY</a:t>
                      </a:r>
                      <a:endParaRPr sz="1100"/>
                    </a:p>
                  </a:txBody>
                  <a:tcPr marL="91450" marR="91450" marT="34300" marB="34300"/>
                </a:tc>
              </a:tr>
              <a:tr h="238425">
                <a:tc>
                  <a:txBody>
                    <a:bodyPr/>
                    <a:lstStyle/>
                    <a:p>
                      <a:pPr marL="0" marR="0" lvl="0" indent="0" algn="ctr" rtl="0">
                        <a:spcBef>
                          <a:spcPts val="0"/>
                        </a:spcBef>
                        <a:spcAft>
                          <a:spcPts val="0"/>
                        </a:spcAft>
                        <a:buNone/>
                      </a:pPr>
                      <a:r>
                        <a:rPr lang="en-US" sz="1200" b="1" u="none" strike="noStrike" cap="none">
                          <a:solidFill>
                            <a:schemeClr val="dk1"/>
                          </a:solidFill>
                          <a:latin typeface="Arial"/>
                          <a:ea typeface="Arial"/>
                          <a:cs typeface="Arial"/>
                          <a:sym typeface="Arial"/>
                        </a:rPr>
                        <a:t>I</a:t>
                      </a:r>
                      <a:endParaRPr sz="1100"/>
                    </a:p>
                  </a:txBody>
                  <a:tcPr marL="91450" marR="91450" marT="34300" marB="34300"/>
                </a:tc>
                <a:tc>
                  <a:txBody>
                    <a:bodyPr/>
                    <a:lstStyle/>
                    <a:p>
                      <a:pPr marL="0" marR="0" lvl="0" indent="0" algn="ctr" rtl="0">
                        <a:spcBef>
                          <a:spcPts val="0"/>
                        </a:spcBef>
                        <a:spcAft>
                          <a:spcPts val="0"/>
                        </a:spcAft>
                        <a:buNone/>
                      </a:pPr>
                      <a:r>
                        <a:rPr lang="en-US" sz="1200" b="1" u="none" strike="noStrike" cap="none">
                          <a:solidFill>
                            <a:schemeClr val="dk1"/>
                          </a:solidFill>
                          <a:latin typeface="Arial"/>
                          <a:ea typeface="Arial"/>
                          <a:cs typeface="Arial"/>
                          <a:sym typeface="Arial"/>
                        </a:rPr>
                        <a:t>I</a:t>
                      </a:r>
                      <a:endParaRPr sz="1100"/>
                    </a:p>
                  </a:txBody>
                  <a:tcPr marL="91450" marR="91450" marT="34300" marB="34300"/>
                </a:tc>
                <a:tc>
                  <a:txBody>
                    <a:bodyPr/>
                    <a:lstStyle/>
                    <a:p>
                      <a:pPr marL="0" marR="0" lvl="0" indent="0" algn="ctr" rtl="0">
                        <a:spcBef>
                          <a:spcPts val="0"/>
                        </a:spcBef>
                        <a:spcAft>
                          <a:spcPts val="0"/>
                        </a:spcAft>
                        <a:buNone/>
                      </a:pPr>
                      <a:r>
                        <a:rPr lang="en-US" sz="1200" b="1" u="none" strike="noStrike" cap="none">
                          <a:solidFill>
                            <a:schemeClr val="dk1"/>
                          </a:solidFill>
                          <a:latin typeface="Arial"/>
                          <a:ea typeface="Arial"/>
                          <a:cs typeface="Arial"/>
                          <a:sym typeface="Arial"/>
                        </a:rPr>
                        <a:t>I</a:t>
                      </a:r>
                      <a:endParaRPr sz="1100"/>
                    </a:p>
                  </a:txBody>
                  <a:tcPr marL="91450" marR="91450" marT="34300" marB="34300"/>
                </a:tc>
                <a:tc>
                  <a:txBody>
                    <a:bodyPr/>
                    <a:lstStyle/>
                    <a:p>
                      <a:pPr marL="0" marR="0" lvl="0" indent="0" algn="ctr" rtl="0">
                        <a:spcBef>
                          <a:spcPts val="0"/>
                        </a:spcBef>
                        <a:spcAft>
                          <a:spcPts val="0"/>
                        </a:spcAft>
                        <a:buNone/>
                      </a:pPr>
                      <a:r>
                        <a:rPr lang="en-US" sz="1200" b="1" u="none" strike="noStrike" cap="none">
                          <a:solidFill>
                            <a:schemeClr val="dk1"/>
                          </a:solidFill>
                          <a:latin typeface="Arial"/>
                          <a:ea typeface="Arial"/>
                          <a:cs typeface="Arial"/>
                          <a:sym typeface="Arial"/>
                        </a:rPr>
                        <a:t>I</a:t>
                      </a:r>
                      <a:endParaRPr sz="1100"/>
                    </a:p>
                  </a:txBody>
                  <a:tcPr marL="91450" marR="91450" marT="34300" marB="34300"/>
                </a:tc>
                <a:tc>
                  <a:txBody>
                    <a:bodyPr/>
                    <a:lstStyle/>
                    <a:p>
                      <a:pPr marL="0" marR="0" lvl="0" indent="0" algn="ctr" rtl="0">
                        <a:spcBef>
                          <a:spcPts val="0"/>
                        </a:spcBef>
                        <a:spcAft>
                          <a:spcPts val="0"/>
                        </a:spcAft>
                        <a:buNone/>
                      </a:pPr>
                      <a:r>
                        <a:rPr lang="en-US" sz="1200" b="1" u="none" strike="noStrike" cap="none">
                          <a:solidFill>
                            <a:schemeClr val="dk1"/>
                          </a:solidFill>
                          <a:latin typeface="Arial"/>
                          <a:ea typeface="Arial"/>
                          <a:cs typeface="Arial"/>
                          <a:sym typeface="Arial"/>
                        </a:rPr>
                        <a:t>I</a:t>
                      </a:r>
                      <a:endParaRPr sz="1100"/>
                    </a:p>
                  </a:txBody>
                  <a:tcPr marL="91450" marR="91450" marT="34300" marB="34300"/>
                </a:tc>
                <a:tc>
                  <a:txBody>
                    <a:bodyPr/>
                    <a:lstStyle/>
                    <a:p>
                      <a:pPr marL="0" marR="0" lvl="0" indent="0" algn="ctr" rtl="0">
                        <a:spcBef>
                          <a:spcPts val="0"/>
                        </a:spcBef>
                        <a:spcAft>
                          <a:spcPts val="0"/>
                        </a:spcAft>
                        <a:buNone/>
                      </a:pPr>
                      <a:r>
                        <a:rPr lang="en-US" sz="1200" b="1" u="none" strike="noStrike" cap="none">
                          <a:solidFill>
                            <a:schemeClr val="dk1"/>
                          </a:solidFill>
                          <a:latin typeface="Arial"/>
                          <a:ea typeface="Arial"/>
                          <a:cs typeface="Arial"/>
                          <a:sym typeface="Arial"/>
                        </a:rPr>
                        <a:t>I</a:t>
                      </a:r>
                      <a:endParaRPr sz="1100"/>
                    </a:p>
                  </a:txBody>
                  <a:tcPr marL="91450" marR="91450" marT="34300" marB="34300"/>
                </a:tc>
                <a:tc>
                  <a:txBody>
                    <a:bodyPr/>
                    <a:lstStyle/>
                    <a:p>
                      <a:pPr marL="0" marR="0" lvl="0" indent="0" algn="ctr" rtl="0">
                        <a:spcBef>
                          <a:spcPts val="0"/>
                        </a:spcBef>
                        <a:spcAft>
                          <a:spcPts val="0"/>
                        </a:spcAft>
                        <a:buNone/>
                      </a:pPr>
                      <a:r>
                        <a:rPr lang="en-US" sz="1200" b="1" u="none" strike="noStrike" cap="none">
                          <a:solidFill>
                            <a:schemeClr val="dk1"/>
                          </a:solidFill>
                          <a:latin typeface="Arial"/>
                          <a:ea typeface="Arial"/>
                          <a:cs typeface="Arial"/>
                          <a:sym typeface="Arial"/>
                        </a:rPr>
                        <a:t>I</a:t>
                      </a:r>
                      <a:endParaRPr sz="1100"/>
                    </a:p>
                  </a:txBody>
                  <a:tcPr marL="91450" marR="91450" marT="34300" marB="34300"/>
                </a:tc>
                <a:tc>
                  <a:txBody>
                    <a:bodyPr/>
                    <a:lstStyle/>
                    <a:p>
                      <a:pPr marL="0" marR="0" lvl="0" indent="0" algn="ctr" rtl="0">
                        <a:spcBef>
                          <a:spcPts val="0"/>
                        </a:spcBef>
                        <a:spcAft>
                          <a:spcPts val="0"/>
                        </a:spcAft>
                        <a:buNone/>
                      </a:pPr>
                      <a:r>
                        <a:rPr lang="en-US" sz="1200" b="1" u="none" strike="noStrike" cap="none">
                          <a:solidFill>
                            <a:schemeClr val="dk1"/>
                          </a:solidFill>
                          <a:latin typeface="Arial"/>
                          <a:ea typeface="Arial"/>
                          <a:cs typeface="Arial"/>
                          <a:sym typeface="Arial"/>
                        </a:rPr>
                        <a:t>I</a:t>
                      </a:r>
                      <a:endParaRPr sz="1100"/>
                    </a:p>
                  </a:txBody>
                  <a:tcPr marL="91450" marR="91450" marT="34300" marB="34300"/>
                </a:tc>
                <a:tc>
                  <a:txBody>
                    <a:bodyPr/>
                    <a:lstStyle/>
                    <a:p>
                      <a:pPr marL="0" marR="0" lvl="0" indent="0" algn="ctr" rtl="0">
                        <a:spcBef>
                          <a:spcPts val="0"/>
                        </a:spcBef>
                        <a:spcAft>
                          <a:spcPts val="0"/>
                        </a:spcAft>
                        <a:buNone/>
                      </a:pPr>
                      <a:r>
                        <a:rPr lang="en-US" sz="1200" b="1" u="none" strike="noStrike" cap="none">
                          <a:solidFill>
                            <a:schemeClr val="dk1"/>
                          </a:solidFill>
                          <a:latin typeface="Arial"/>
                          <a:ea typeface="Arial"/>
                          <a:cs typeface="Arial"/>
                          <a:sym typeface="Arial"/>
                        </a:rPr>
                        <a:t>I</a:t>
                      </a:r>
                      <a:endParaRPr sz="1100"/>
                    </a:p>
                  </a:txBody>
                  <a:tcPr marL="91450" marR="91450" marT="34300" marB="34300"/>
                </a:tc>
                <a:tc>
                  <a:txBody>
                    <a:bodyPr/>
                    <a:lstStyle/>
                    <a:p>
                      <a:pPr marL="0" marR="0" lvl="0" indent="0" algn="ctr" rtl="0">
                        <a:spcBef>
                          <a:spcPts val="0"/>
                        </a:spcBef>
                        <a:spcAft>
                          <a:spcPts val="0"/>
                        </a:spcAft>
                        <a:buNone/>
                      </a:pPr>
                      <a:r>
                        <a:rPr lang="en-US" sz="1200" b="1" u="none" strike="noStrike" cap="none">
                          <a:solidFill>
                            <a:schemeClr val="dk1"/>
                          </a:solidFill>
                          <a:latin typeface="Arial"/>
                          <a:ea typeface="Arial"/>
                          <a:cs typeface="Arial"/>
                          <a:sym typeface="Arial"/>
                        </a:rPr>
                        <a:t>I</a:t>
                      </a:r>
                      <a:endParaRPr sz="1100"/>
                    </a:p>
                  </a:txBody>
                  <a:tcPr marL="91450" marR="91450" marT="34300" marB="34300"/>
                </a:tc>
              </a:tr>
            </a:tbl>
          </a:graphicData>
        </a:graphic>
      </p:graphicFrame>
      <p:grpSp>
        <p:nvGrpSpPr>
          <p:cNvPr id="429" name="Google Shape;429;p37"/>
          <p:cNvGrpSpPr/>
          <p:nvPr/>
        </p:nvGrpSpPr>
        <p:grpSpPr>
          <a:xfrm>
            <a:off x="379351" y="1689415"/>
            <a:ext cx="5146045" cy="276999"/>
            <a:chOff x="742922" y="2194221"/>
            <a:chExt cx="5674325" cy="369332"/>
          </a:xfrm>
        </p:grpSpPr>
        <p:sp>
          <p:nvSpPr>
            <p:cNvPr id="430" name="Google Shape;430;p37"/>
            <p:cNvSpPr/>
            <p:nvPr/>
          </p:nvSpPr>
          <p:spPr>
            <a:xfrm>
              <a:off x="1022575" y="2194221"/>
              <a:ext cx="539467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 Profession of Arms (2 weeks)</a:t>
              </a:r>
              <a:endParaRPr sz="1800">
                <a:solidFill>
                  <a:srgbClr val="000000"/>
                </a:solidFill>
                <a:latin typeface="Calibri"/>
                <a:ea typeface="Calibri"/>
                <a:cs typeface="Calibri"/>
                <a:sym typeface="Calibri"/>
              </a:endParaRPr>
            </a:p>
          </p:txBody>
        </p:sp>
        <p:sp>
          <p:nvSpPr>
            <p:cNvPr id="431" name="Google Shape;431;p37"/>
            <p:cNvSpPr/>
            <p:nvPr/>
          </p:nvSpPr>
          <p:spPr>
            <a:xfrm>
              <a:off x="742922" y="2390005"/>
              <a:ext cx="381000" cy="170700"/>
            </a:xfrm>
            <a:prstGeom prst="rect">
              <a:avLst/>
            </a:prstGeom>
            <a:solidFill>
              <a:srgbClr val="00B0F0"/>
            </a:solidFill>
            <a:ln w="254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432" name="Google Shape;432;p37"/>
          <p:cNvGrpSpPr/>
          <p:nvPr/>
        </p:nvGrpSpPr>
        <p:grpSpPr>
          <a:xfrm>
            <a:off x="749901" y="1890555"/>
            <a:ext cx="4119339" cy="284884"/>
            <a:chOff x="1569525" y="2707487"/>
            <a:chExt cx="2945962" cy="409979"/>
          </a:xfrm>
        </p:grpSpPr>
        <p:sp>
          <p:nvSpPr>
            <p:cNvPr id="433" name="Google Shape;433;p37"/>
            <p:cNvSpPr/>
            <p:nvPr/>
          </p:nvSpPr>
          <p:spPr>
            <a:xfrm>
              <a:off x="1569525" y="2917066"/>
              <a:ext cx="388800" cy="200400"/>
            </a:xfrm>
            <a:prstGeom prst="rect">
              <a:avLst/>
            </a:prstGeom>
            <a:solidFill>
              <a:srgbClr val="006600"/>
            </a:solidFill>
            <a:ln w="254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000000"/>
                </a:solidFill>
                <a:latin typeface="Calibri"/>
                <a:ea typeface="Calibri"/>
                <a:cs typeface="Calibri"/>
                <a:sym typeface="Calibri"/>
              </a:endParaRPr>
            </a:p>
          </p:txBody>
        </p:sp>
        <p:sp>
          <p:nvSpPr>
            <p:cNvPr id="434" name="Google Shape;434;p37"/>
            <p:cNvSpPr/>
            <p:nvPr/>
          </p:nvSpPr>
          <p:spPr>
            <a:xfrm>
              <a:off x="1992487" y="2707487"/>
              <a:ext cx="2523000" cy="39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 Warfighting - Doctrine (4 weeks) </a:t>
              </a:r>
              <a:endParaRPr/>
            </a:p>
          </p:txBody>
        </p:sp>
      </p:grpSp>
      <p:grpSp>
        <p:nvGrpSpPr>
          <p:cNvPr id="435" name="Google Shape;435;p37"/>
          <p:cNvGrpSpPr/>
          <p:nvPr/>
        </p:nvGrpSpPr>
        <p:grpSpPr>
          <a:xfrm>
            <a:off x="1336094" y="2105926"/>
            <a:ext cx="2194972" cy="277011"/>
            <a:chOff x="2814669" y="3264776"/>
            <a:chExt cx="3133883" cy="398648"/>
          </a:xfrm>
        </p:grpSpPr>
        <p:sp>
          <p:nvSpPr>
            <p:cNvPr id="436" name="Google Shape;436;p37"/>
            <p:cNvSpPr/>
            <p:nvPr/>
          </p:nvSpPr>
          <p:spPr>
            <a:xfrm>
              <a:off x="2814669" y="3443268"/>
              <a:ext cx="222600" cy="186600"/>
            </a:xfrm>
            <a:prstGeom prst="rect">
              <a:avLst/>
            </a:prstGeom>
            <a:solidFill>
              <a:srgbClr val="FFD966"/>
            </a:solidFill>
            <a:ln w="254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000000"/>
                </a:solidFill>
                <a:latin typeface="Calibri"/>
                <a:ea typeface="Calibri"/>
                <a:cs typeface="Calibri"/>
                <a:sym typeface="Calibri"/>
              </a:endParaRPr>
            </a:p>
          </p:txBody>
        </p:sp>
        <p:sp>
          <p:nvSpPr>
            <p:cNvPr id="437" name="Google Shape;437;p37"/>
            <p:cNvSpPr txBox="1"/>
            <p:nvPr/>
          </p:nvSpPr>
          <p:spPr>
            <a:xfrm>
              <a:off x="3037576" y="3264776"/>
              <a:ext cx="2910976" cy="3986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a:solidFill>
                    <a:srgbClr val="000000"/>
                  </a:solidFill>
                  <a:latin typeface="Calibri"/>
                  <a:ea typeface="Calibri"/>
                  <a:cs typeface="Calibri"/>
                  <a:sym typeface="Calibri"/>
                </a:rPr>
                <a:t> Fall OFEC  (1 week)</a:t>
              </a:r>
              <a:endParaRPr/>
            </a:p>
          </p:txBody>
        </p:sp>
      </p:grpSp>
      <p:grpSp>
        <p:nvGrpSpPr>
          <p:cNvPr id="438" name="Google Shape;438;p37"/>
          <p:cNvGrpSpPr/>
          <p:nvPr/>
        </p:nvGrpSpPr>
        <p:grpSpPr>
          <a:xfrm>
            <a:off x="1524275" y="2309175"/>
            <a:ext cx="4192899" cy="277047"/>
            <a:chOff x="2026733" y="3029918"/>
            <a:chExt cx="2863806" cy="398700"/>
          </a:xfrm>
        </p:grpSpPr>
        <p:sp>
          <p:nvSpPr>
            <p:cNvPr id="439" name="Google Shape;439;p37"/>
            <p:cNvSpPr/>
            <p:nvPr/>
          </p:nvSpPr>
          <p:spPr>
            <a:xfrm>
              <a:off x="2026733" y="3200043"/>
              <a:ext cx="417000" cy="210300"/>
            </a:xfrm>
            <a:prstGeom prst="rect">
              <a:avLst/>
            </a:prstGeom>
            <a:solidFill>
              <a:srgbClr val="A8D08C"/>
            </a:solidFill>
            <a:ln w="254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000000"/>
                </a:solidFill>
                <a:latin typeface="Calibri"/>
                <a:ea typeface="Calibri"/>
                <a:cs typeface="Calibri"/>
                <a:sym typeface="Calibri"/>
              </a:endParaRPr>
            </a:p>
          </p:txBody>
        </p:sp>
        <p:sp>
          <p:nvSpPr>
            <p:cNvPr id="440" name="Google Shape;440;p37"/>
            <p:cNvSpPr/>
            <p:nvPr/>
          </p:nvSpPr>
          <p:spPr>
            <a:xfrm>
              <a:off x="2443739" y="3029918"/>
              <a:ext cx="2446800" cy="39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Warfighting - Planning (3 weeks) </a:t>
              </a:r>
              <a:endParaRPr/>
            </a:p>
          </p:txBody>
        </p:sp>
      </p:grpSp>
      <p:grpSp>
        <p:nvGrpSpPr>
          <p:cNvPr id="441" name="Google Shape;441;p37"/>
          <p:cNvGrpSpPr/>
          <p:nvPr/>
        </p:nvGrpSpPr>
        <p:grpSpPr>
          <a:xfrm>
            <a:off x="2160050" y="2531684"/>
            <a:ext cx="4751410" cy="290517"/>
            <a:chOff x="3124196" y="3501791"/>
            <a:chExt cx="7017294" cy="418086"/>
          </a:xfrm>
        </p:grpSpPr>
        <p:sp>
          <p:nvSpPr>
            <p:cNvPr id="442" name="Google Shape;442;p37"/>
            <p:cNvSpPr/>
            <p:nvPr/>
          </p:nvSpPr>
          <p:spPr>
            <a:xfrm>
              <a:off x="3124196" y="3712577"/>
              <a:ext cx="2571600" cy="207300"/>
            </a:xfrm>
            <a:prstGeom prst="rect">
              <a:avLst/>
            </a:prstGeom>
            <a:solidFill>
              <a:srgbClr val="C0504D"/>
            </a:solidFill>
            <a:ln w="254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000000"/>
                </a:solidFill>
                <a:latin typeface="Calibri"/>
                <a:ea typeface="Calibri"/>
                <a:cs typeface="Calibri"/>
                <a:sym typeface="Calibri"/>
              </a:endParaRPr>
            </a:p>
          </p:txBody>
        </p:sp>
        <p:sp>
          <p:nvSpPr>
            <p:cNvPr id="443" name="Google Shape;443;p37"/>
            <p:cNvSpPr txBox="1"/>
            <p:nvPr/>
          </p:nvSpPr>
          <p:spPr>
            <a:xfrm>
              <a:off x="5695790" y="3501791"/>
              <a:ext cx="4445700" cy="39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 MAGTF Ops Ashore (9 weeks)</a:t>
              </a:r>
              <a:endParaRPr/>
            </a:p>
          </p:txBody>
        </p:sp>
      </p:grpSp>
      <p:grpSp>
        <p:nvGrpSpPr>
          <p:cNvPr id="444" name="Google Shape;444;p37"/>
          <p:cNvGrpSpPr/>
          <p:nvPr/>
        </p:nvGrpSpPr>
        <p:grpSpPr>
          <a:xfrm>
            <a:off x="3950993" y="2756044"/>
            <a:ext cx="4696264" cy="277047"/>
            <a:chOff x="742922" y="2194232"/>
            <a:chExt cx="10967453" cy="398700"/>
          </a:xfrm>
        </p:grpSpPr>
        <p:sp>
          <p:nvSpPr>
            <p:cNvPr id="445" name="Google Shape;445;p37"/>
            <p:cNvSpPr/>
            <p:nvPr/>
          </p:nvSpPr>
          <p:spPr>
            <a:xfrm>
              <a:off x="1022575" y="2194232"/>
              <a:ext cx="10687800" cy="39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 Profession of Arms / </a:t>
              </a:r>
              <a:r>
                <a:rPr lang="en-US" sz="1800">
                  <a:latin typeface="Calibri"/>
                  <a:ea typeface="Calibri"/>
                  <a:cs typeface="Calibri"/>
                  <a:sym typeface="Calibri"/>
                </a:rPr>
                <a:t>Winter F</a:t>
              </a:r>
              <a:r>
                <a:rPr lang="en-US" sz="1800">
                  <a:solidFill>
                    <a:srgbClr val="000000"/>
                  </a:solidFill>
                  <a:latin typeface="Calibri"/>
                  <a:ea typeface="Calibri"/>
                  <a:cs typeface="Calibri"/>
                  <a:sym typeface="Calibri"/>
                </a:rPr>
                <a:t>ACDEV (1 week)</a:t>
              </a:r>
              <a:endParaRPr/>
            </a:p>
          </p:txBody>
        </p:sp>
        <p:sp>
          <p:nvSpPr>
            <p:cNvPr id="446" name="Google Shape;446;p37"/>
            <p:cNvSpPr/>
            <p:nvPr/>
          </p:nvSpPr>
          <p:spPr>
            <a:xfrm>
              <a:off x="742922" y="2398061"/>
              <a:ext cx="381000" cy="170700"/>
            </a:xfrm>
            <a:prstGeom prst="rect">
              <a:avLst/>
            </a:prstGeom>
            <a:solidFill>
              <a:srgbClr val="00B0F0"/>
            </a:solidFill>
            <a:ln w="254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447" name="Google Shape;447;p37"/>
          <p:cNvGrpSpPr/>
          <p:nvPr/>
        </p:nvGrpSpPr>
        <p:grpSpPr>
          <a:xfrm>
            <a:off x="4162974" y="2959339"/>
            <a:ext cx="2780947" cy="277011"/>
            <a:chOff x="4389289" y="3738553"/>
            <a:chExt cx="3162323" cy="398648"/>
          </a:xfrm>
        </p:grpSpPr>
        <p:sp>
          <p:nvSpPr>
            <p:cNvPr id="448" name="Google Shape;448;p37"/>
            <p:cNvSpPr/>
            <p:nvPr/>
          </p:nvSpPr>
          <p:spPr>
            <a:xfrm>
              <a:off x="4389289" y="3923050"/>
              <a:ext cx="475800" cy="207000"/>
            </a:xfrm>
            <a:prstGeom prst="rect">
              <a:avLst/>
            </a:prstGeom>
            <a:solidFill>
              <a:srgbClr val="525252"/>
            </a:solidFill>
            <a:ln w="254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000000"/>
                </a:solidFill>
                <a:latin typeface="Calibri"/>
                <a:ea typeface="Calibri"/>
                <a:cs typeface="Calibri"/>
                <a:sym typeface="Calibri"/>
              </a:endParaRPr>
            </a:p>
          </p:txBody>
        </p:sp>
        <p:sp>
          <p:nvSpPr>
            <p:cNvPr id="449" name="Google Shape;449;p37"/>
            <p:cNvSpPr txBox="1"/>
            <p:nvPr/>
          </p:nvSpPr>
          <p:spPr>
            <a:xfrm>
              <a:off x="4790532" y="3738553"/>
              <a:ext cx="2761080" cy="3986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Winter PSPT (</a:t>
              </a:r>
              <a:r>
                <a:rPr lang="en-US" sz="1800">
                  <a:latin typeface="Calibri"/>
                  <a:ea typeface="Calibri"/>
                  <a:cs typeface="Calibri"/>
                  <a:sym typeface="Calibri"/>
                </a:rPr>
                <a:t>2</a:t>
              </a:r>
              <a:r>
                <a:rPr lang="en-US" sz="1800">
                  <a:solidFill>
                    <a:srgbClr val="000000"/>
                  </a:solidFill>
                  <a:latin typeface="Calibri"/>
                  <a:ea typeface="Calibri"/>
                  <a:cs typeface="Calibri"/>
                  <a:sym typeface="Calibri"/>
                </a:rPr>
                <a:t> weeks) </a:t>
              </a:r>
              <a:endParaRPr/>
            </a:p>
          </p:txBody>
        </p:sp>
      </p:grpSp>
      <p:grpSp>
        <p:nvGrpSpPr>
          <p:cNvPr id="450" name="Google Shape;450;p37"/>
          <p:cNvGrpSpPr/>
          <p:nvPr/>
        </p:nvGrpSpPr>
        <p:grpSpPr>
          <a:xfrm>
            <a:off x="1569294" y="3172826"/>
            <a:ext cx="5015652" cy="277047"/>
            <a:chOff x="3024211" y="4018650"/>
            <a:chExt cx="3562759" cy="398700"/>
          </a:xfrm>
        </p:grpSpPr>
        <p:sp>
          <p:nvSpPr>
            <p:cNvPr id="451" name="Google Shape;451;p37"/>
            <p:cNvSpPr txBox="1"/>
            <p:nvPr/>
          </p:nvSpPr>
          <p:spPr>
            <a:xfrm>
              <a:off x="3024211" y="4018650"/>
              <a:ext cx="2136900" cy="3987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rgbClr val="000000"/>
                  </a:solidFill>
                  <a:latin typeface="Calibri"/>
                  <a:ea typeface="Calibri"/>
                  <a:cs typeface="Calibri"/>
                  <a:sym typeface="Calibri"/>
                </a:rPr>
                <a:t>MAGTF Ops Afloat (</a:t>
              </a:r>
              <a:r>
                <a:rPr lang="en-US" sz="1800">
                  <a:latin typeface="Calibri"/>
                  <a:ea typeface="Calibri"/>
                  <a:cs typeface="Calibri"/>
                  <a:sym typeface="Calibri"/>
                </a:rPr>
                <a:t>11</a:t>
              </a:r>
              <a:r>
                <a:rPr lang="en-US" sz="1800">
                  <a:solidFill>
                    <a:srgbClr val="000000"/>
                  </a:solidFill>
                  <a:latin typeface="Calibri"/>
                  <a:ea typeface="Calibri"/>
                  <a:cs typeface="Calibri"/>
                  <a:sym typeface="Calibri"/>
                </a:rPr>
                <a:t> weeks)</a:t>
              </a:r>
              <a:endParaRPr/>
            </a:p>
          </p:txBody>
        </p:sp>
        <p:sp>
          <p:nvSpPr>
            <p:cNvPr id="452" name="Google Shape;452;p37"/>
            <p:cNvSpPr/>
            <p:nvPr/>
          </p:nvSpPr>
          <p:spPr>
            <a:xfrm>
              <a:off x="5199470" y="4183288"/>
              <a:ext cx="1387500" cy="212700"/>
            </a:xfrm>
            <a:prstGeom prst="rect">
              <a:avLst/>
            </a:prstGeom>
            <a:solidFill>
              <a:srgbClr val="7030A0"/>
            </a:solidFill>
            <a:ln w="254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000000"/>
                </a:solidFill>
                <a:latin typeface="Calibri"/>
                <a:ea typeface="Calibri"/>
                <a:cs typeface="Calibri"/>
                <a:sym typeface="Calibri"/>
              </a:endParaRPr>
            </a:p>
          </p:txBody>
        </p:sp>
      </p:grpSp>
      <p:grpSp>
        <p:nvGrpSpPr>
          <p:cNvPr id="453" name="Google Shape;453;p37"/>
          <p:cNvGrpSpPr/>
          <p:nvPr/>
        </p:nvGrpSpPr>
        <p:grpSpPr>
          <a:xfrm>
            <a:off x="3648883" y="3359578"/>
            <a:ext cx="3109329" cy="277011"/>
            <a:chOff x="-6137471" y="2194221"/>
            <a:chExt cx="7261393" cy="398648"/>
          </a:xfrm>
        </p:grpSpPr>
        <p:sp>
          <p:nvSpPr>
            <p:cNvPr id="454" name="Google Shape;454;p37"/>
            <p:cNvSpPr/>
            <p:nvPr/>
          </p:nvSpPr>
          <p:spPr>
            <a:xfrm>
              <a:off x="-6137471" y="2194221"/>
              <a:ext cx="6880393" cy="39864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rgbClr val="000000"/>
                  </a:solidFill>
                  <a:latin typeface="Calibri"/>
                  <a:ea typeface="Calibri"/>
                  <a:cs typeface="Calibri"/>
                  <a:sym typeface="Calibri"/>
                </a:rPr>
                <a:t> Profession of Arms (</a:t>
              </a:r>
              <a:r>
                <a:rPr lang="en-US" sz="1800">
                  <a:latin typeface="Calibri"/>
                  <a:ea typeface="Calibri"/>
                  <a:cs typeface="Calibri"/>
                  <a:sym typeface="Calibri"/>
                </a:rPr>
                <a:t>1</a:t>
              </a:r>
              <a:r>
                <a:rPr lang="en-US" sz="1800">
                  <a:solidFill>
                    <a:srgbClr val="000000"/>
                  </a:solidFill>
                  <a:latin typeface="Calibri"/>
                  <a:ea typeface="Calibri"/>
                  <a:cs typeface="Calibri"/>
                  <a:sym typeface="Calibri"/>
                </a:rPr>
                <a:t> week)</a:t>
              </a:r>
              <a:endParaRPr/>
            </a:p>
          </p:txBody>
        </p:sp>
        <p:sp>
          <p:nvSpPr>
            <p:cNvPr id="455" name="Google Shape;455;p37"/>
            <p:cNvSpPr/>
            <p:nvPr/>
          </p:nvSpPr>
          <p:spPr>
            <a:xfrm>
              <a:off x="742922" y="2398061"/>
              <a:ext cx="381000" cy="170700"/>
            </a:xfrm>
            <a:prstGeom prst="rect">
              <a:avLst/>
            </a:prstGeom>
            <a:solidFill>
              <a:srgbClr val="00B0F0"/>
            </a:solidFill>
            <a:ln w="254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456" name="Google Shape;456;p37"/>
          <p:cNvGrpSpPr/>
          <p:nvPr/>
        </p:nvGrpSpPr>
        <p:grpSpPr>
          <a:xfrm>
            <a:off x="4458215" y="3556664"/>
            <a:ext cx="2851976" cy="277011"/>
            <a:chOff x="4448510" y="4258035"/>
            <a:chExt cx="2861419" cy="398648"/>
          </a:xfrm>
        </p:grpSpPr>
        <p:sp>
          <p:nvSpPr>
            <p:cNvPr id="457" name="Google Shape;457;p37"/>
            <p:cNvSpPr txBox="1"/>
            <p:nvPr/>
          </p:nvSpPr>
          <p:spPr>
            <a:xfrm>
              <a:off x="4448510" y="4258035"/>
              <a:ext cx="2521941" cy="3986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Spring OFEC (3 weeks)  </a:t>
              </a:r>
              <a:endParaRPr sz="1600">
                <a:solidFill>
                  <a:srgbClr val="000000"/>
                </a:solidFill>
                <a:latin typeface="Calibri"/>
                <a:ea typeface="Calibri"/>
                <a:cs typeface="Calibri"/>
                <a:sym typeface="Calibri"/>
              </a:endParaRPr>
            </a:p>
          </p:txBody>
        </p:sp>
        <p:sp>
          <p:nvSpPr>
            <p:cNvPr id="458" name="Google Shape;458;p37"/>
            <p:cNvSpPr/>
            <p:nvPr/>
          </p:nvSpPr>
          <p:spPr>
            <a:xfrm>
              <a:off x="6768429" y="4458603"/>
              <a:ext cx="541500" cy="190800"/>
            </a:xfrm>
            <a:prstGeom prst="rect">
              <a:avLst/>
            </a:prstGeom>
            <a:solidFill>
              <a:srgbClr val="FFD966"/>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000000"/>
                </a:solidFill>
                <a:latin typeface="Calibri"/>
                <a:ea typeface="Calibri"/>
                <a:cs typeface="Calibri"/>
                <a:sym typeface="Calibri"/>
              </a:endParaRPr>
            </a:p>
          </p:txBody>
        </p:sp>
      </p:grpSp>
      <p:grpSp>
        <p:nvGrpSpPr>
          <p:cNvPr id="459" name="Google Shape;459;p37"/>
          <p:cNvGrpSpPr/>
          <p:nvPr/>
        </p:nvGrpSpPr>
        <p:grpSpPr>
          <a:xfrm>
            <a:off x="4403160" y="3983629"/>
            <a:ext cx="3554256" cy="277021"/>
            <a:chOff x="-2737301" y="2194221"/>
            <a:chExt cx="3861223" cy="398648"/>
          </a:xfrm>
        </p:grpSpPr>
        <p:sp>
          <p:nvSpPr>
            <p:cNvPr id="460" name="Google Shape;460;p37"/>
            <p:cNvSpPr/>
            <p:nvPr/>
          </p:nvSpPr>
          <p:spPr>
            <a:xfrm>
              <a:off x="-2737301" y="2194221"/>
              <a:ext cx="3480223" cy="39864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rgbClr val="000000"/>
                  </a:solidFill>
                  <a:latin typeface="Calibri"/>
                  <a:ea typeface="Calibri"/>
                  <a:cs typeface="Calibri"/>
                  <a:sym typeface="Calibri"/>
                </a:rPr>
                <a:t> Profession of Arms (2 weeks)</a:t>
              </a:r>
              <a:endParaRPr sz="1800">
                <a:solidFill>
                  <a:srgbClr val="000000"/>
                </a:solidFill>
                <a:latin typeface="Calibri"/>
                <a:ea typeface="Calibri"/>
                <a:cs typeface="Calibri"/>
                <a:sym typeface="Calibri"/>
              </a:endParaRPr>
            </a:p>
          </p:txBody>
        </p:sp>
        <p:sp>
          <p:nvSpPr>
            <p:cNvPr id="461" name="Google Shape;461;p37"/>
            <p:cNvSpPr/>
            <p:nvPr/>
          </p:nvSpPr>
          <p:spPr>
            <a:xfrm>
              <a:off x="742922" y="2398061"/>
              <a:ext cx="381000" cy="170700"/>
            </a:xfrm>
            <a:prstGeom prst="rect">
              <a:avLst/>
            </a:prstGeom>
            <a:solidFill>
              <a:srgbClr val="00B0F0"/>
            </a:solidFill>
            <a:ln w="254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462" name="Google Shape;462;p37"/>
          <p:cNvGrpSpPr/>
          <p:nvPr/>
        </p:nvGrpSpPr>
        <p:grpSpPr>
          <a:xfrm>
            <a:off x="4400980" y="3770089"/>
            <a:ext cx="3109329" cy="277011"/>
            <a:chOff x="-6137471" y="2194221"/>
            <a:chExt cx="7261393" cy="398648"/>
          </a:xfrm>
        </p:grpSpPr>
        <p:sp>
          <p:nvSpPr>
            <p:cNvPr id="463" name="Google Shape;463;p37"/>
            <p:cNvSpPr/>
            <p:nvPr/>
          </p:nvSpPr>
          <p:spPr>
            <a:xfrm>
              <a:off x="-6137471" y="2194221"/>
              <a:ext cx="6880393" cy="39864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rgbClr val="000000"/>
                  </a:solidFill>
                  <a:latin typeface="Calibri"/>
                  <a:ea typeface="Calibri"/>
                  <a:cs typeface="Calibri"/>
                  <a:sym typeface="Calibri"/>
                </a:rPr>
                <a:t> Spring PSPT(1 week)</a:t>
              </a:r>
              <a:endParaRPr/>
            </a:p>
          </p:txBody>
        </p:sp>
        <p:sp>
          <p:nvSpPr>
            <p:cNvPr id="464" name="Google Shape;464;p37"/>
            <p:cNvSpPr/>
            <p:nvPr/>
          </p:nvSpPr>
          <p:spPr>
            <a:xfrm>
              <a:off x="742922" y="2398061"/>
              <a:ext cx="381000" cy="170700"/>
            </a:xfrm>
            <a:prstGeom prst="rect">
              <a:avLst/>
            </a:prstGeom>
            <a:solidFill>
              <a:srgbClr val="525252"/>
            </a:solidFill>
            <a:ln w="254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000000"/>
                </a:solidFill>
                <a:latin typeface="Calibri"/>
                <a:ea typeface="Calibri"/>
                <a:cs typeface="Calibri"/>
                <a:sym typeface="Calibri"/>
              </a:endParaRPr>
            </a:p>
          </p:txBody>
        </p:sp>
      </p:grpSp>
      <p:grpSp>
        <p:nvGrpSpPr>
          <p:cNvPr id="465" name="Google Shape;465;p37"/>
          <p:cNvGrpSpPr/>
          <p:nvPr/>
        </p:nvGrpSpPr>
        <p:grpSpPr>
          <a:xfrm>
            <a:off x="4270759" y="4187049"/>
            <a:ext cx="3911969" cy="277021"/>
            <a:chOff x="2321447" y="5192094"/>
            <a:chExt cx="6157672" cy="398648"/>
          </a:xfrm>
        </p:grpSpPr>
        <p:sp>
          <p:nvSpPr>
            <p:cNvPr id="466" name="Google Shape;466;p37"/>
            <p:cNvSpPr/>
            <p:nvPr/>
          </p:nvSpPr>
          <p:spPr>
            <a:xfrm>
              <a:off x="8213319" y="5395493"/>
              <a:ext cx="265800" cy="172800"/>
            </a:xfrm>
            <a:prstGeom prst="rect">
              <a:avLst/>
            </a:prstGeom>
            <a:solidFill>
              <a:srgbClr val="FFFF00"/>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2000">
                <a:solidFill>
                  <a:srgbClr val="000000"/>
                </a:solidFill>
                <a:latin typeface="Calibri"/>
                <a:ea typeface="Calibri"/>
                <a:cs typeface="Calibri"/>
                <a:sym typeface="Calibri"/>
              </a:endParaRPr>
            </a:p>
          </p:txBody>
        </p:sp>
        <p:sp>
          <p:nvSpPr>
            <p:cNvPr id="467" name="Google Shape;467;p37"/>
            <p:cNvSpPr txBox="1"/>
            <p:nvPr/>
          </p:nvSpPr>
          <p:spPr>
            <a:xfrm>
              <a:off x="2321447" y="5192094"/>
              <a:ext cx="5891873" cy="39864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rgbClr val="000000"/>
                  </a:solidFill>
                  <a:latin typeface="Calibri"/>
                  <a:ea typeface="Calibri"/>
                  <a:cs typeface="Calibri"/>
                  <a:sym typeface="Calibri"/>
                </a:rPr>
                <a:t>Graduation / Admin closeout (1 week)</a:t>
              </a:r>
              <a:endParaRPr sz="1800">
                <a:solidFill>
                  <a:srgbClr val="000000"/>
                </a:solidFill>
                <a:latin typeface="Calibri"/>
                <a:ea typeface="Calibri"/>
                <a:cs typeface="Calibri"/>
                <a:sym typeface="Calibri"/>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8"/>
          <p:cNvSpPr txBox="1">
            <a:spLocks noGrp="1"/>
          </p:cNvSpPr>
          <p:nvPr>
            <p:ph type="title"/>
          </p:nvPr>
        </p:nvSpPr>
        <p:spPr>
          <a:xfrm>
            <a:off x="457200" y="-22622"/>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a:t>Questions</a:t>
            </a:r>
            <a:endParaRPr sz="4000"/>
          </a:p>
        </p:txBody>
      </p:sp>
      <p:sp>
        <p:nvSpPr>
          <p:cNvPr id="474" name="Google Shape;474;p38"/>
          <p:cNvSpPr txBox="1">
            <a:spLocks noGrp="1"/>
          </p:cNvSpPr>
          <p:nvPr>
            <p:ph type="body" idx="1"/>
          </p:nvPr>
        </p:nvSpPr>
        <p:spPr>
          <a:xfrm>
            <a:off x="457200" y="1047750"/>
            <a:ext cx="8229600" cy="3394500"/>
          </a:xfrm>
          <a:prstGeom prst="rect">
            <a:avLst/>
          </a:prstGeom>
          <a:noFill/>
          <a:ln>
            <a:noFill/>
          </a:ln>
        </p:spPr>
        <p:txBody>
          <a:bodyPr spcFirstLastPara="1" wrap="square" lIns="91425" tIns="45700" rIns="91425" bIns="45700" anchor="t" anchorCtr="0">
            <a:noAutofit/>
          </a:bodyPr>
          <a:lstStyle/>
          <a:p>
            <a:pPr marL="342900" lvl="0" indent="-139700" algn="l" rtl="0">
              <a:lnSpc>
                <a:spcPct val="95000"/>
              </a:lnSpc>
              <a:spcBef>
                <a:spcPts val="0"/>
              </a:spcBef>
              <a:spcAft>
                <a:spcPts val="0"/>
              </a:spcAft>
              <a:buClr>
                <a:schemeClr val="lt1"/>
              </a:buClr>
              <a:buSzPts val="3200"/>
              <a:buNone/>
            </a:pPr>
            <a:endParaRPr/>
          </a:p>
        </p:txBody>
      </p:sp>
      <p:sp>
        <p:nvSpPr>
          <p:cNvPr id="475" name="Google Shape;475;p3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1289</Words>
  <Application>Microsoft Office PowerPoint</Application>
  <PresentationFormat>On-screen Show (16:9)</PresentationFormat>
  <Paragraphs>153</Paragraphs>
  <Slides>9</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Arimo</vt:lpstr>
      <vt:lpstr>Calibri</vt:lpstr>
      <vt:lpstr>Noto Sans Symbols</vt:lpstr>
      <vt:lpstr>Times New Roman</vt:lpstr>
      <vt:lpstr>Office Theme</vt:lpstr>
      <vt:lpstr>Office Theme</vt:lpstr>
      <vt:lpstr>Expeditionary Warfare School</vt:lpstr>
      <vt:lpstr>Agenda</vt:lpstr>
      <vt:lpstr>Officer PME Continuum</vt:lpstr>
      <vt:lpstr>Organization</vt:lpstr>
      <vt:lpstr>Mission and Program Outcomes</vt:lpstr>
      <vt:lpstr>Student Body</vt:lpstr>
      <vt:lpstr>Curriculum Design</vt:lpstr>
      <vt:lpstr>AY20 CURRICULUM TIMELINE 30 Jul 19 – 7 May 20</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Expeditionary Warfare School</dc:title>
  <dc:creator>Chesarek LtCol William D US</dc:creator>
  <cp:lastModifiedBy>Graham Civ Jeffrey US</cp:lastModifiedBy>
  <cp:revision>8</cp:revision>
  <dcterms:modified xsi:type="dcterms:W3CDTF">2019-06-20T15:06:09Z</dcterms:modified>
</cp:coreProperties>
</file>