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2F94-D2C3-48F6-93AB-370E3C050430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D636-A3A8-434D-BC6A-9749D5D15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22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2F94-D2C3-48F6-93AB-370E3C050430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D636-A3A8-434D-BC6A-9749D5D15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1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2F94-D2C3-48F6-93AB-370E3C050430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D636-A3A8-434D-BC6A-9749D5D15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7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2F94-D2C3-48F6-93AB-370E3C050430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D636-A3A8-434D-BC6A-9749D5D15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49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2F94-D2C3-48F6-93AB-370E3C050430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D636-A3A8-434D-BC6A-9749D5D15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9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2F94-D2C3-48F6-93AB-370E3C050430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D636-A3A8-434D-BC6A-9749D5D15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2F94-D2C3-48F6-93AB-370E3C050430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D636-A3A8-434D-BC6A-9749D5D15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1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2F94-D2C3-48F6-93AB-370E3C050430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D636-A3A8-434D-BC6A-9749D5D15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30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2F94-D2C3-48F6-93AB-370E3C050430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D636-A3A8-434D-BC6A-9749D5D15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3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2F94-D2C3-48F6-93AB-370E3C050430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D636-A3A8-434D-BC6A-9749D5D15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0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2F94-D2C3-48F6-93AB-370E3C050430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D636-A3A8-434D-BC6A-9749D5D15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E2F94-D2C3-48F6-93AB-370E3C050430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D636-A3A8-434D-BC6A-9749D5D15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2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2360063" y="1614752"/>
            <a:ext cx="450787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5437428" y="1621322"/>
            <a:ext cx="2867183" cy="3171296"/>
            <a:chOff x="5738586" y="1619063"/>
            <a:chExt cx="2867183" cy="3171296"/>
          </a:xfrm>
        </p:grpSpPr>
        <p:cxnSp>
          <p:nvCxnSpPr>
            <p:cNvPr id="34" name="Straight Connector 33"/>
            <p:cNvCxnSpPr/>
            <p:nvPr/>
          </p:nvCxnSpPr>
          <p:spPr>
            <a:xfrm flipH="1" flipV="1">
              <a:off x="7155284" y="1619063"/>
              <a:ext cx="12294" cy="1099542"/>
            </a:xfrm>
            <a:prstGeom prst="line">
              <a:avLst/>
            </a:prstGeom>
            <a:ln w="28575" cmpd="sng">
              <a:prstDash val="soli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Line 19"/>
            <p:cNvSpPr>
              <a:spLocks noChangeShapeType="1"/>
            </p:cNvSpPr>
            <p:nvPr/>
          </p:nvSpPr>
          <p:spPr bwMode="auto">
            <a:xfrm flipH="1">
              <a:off x="7928788" y="2704316"/>
              <a:ext cx="334" cy="34523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Line 19"/>
            <p:cNvSpPr>
              <a:spLocks noChangeShapeType="1"/>
            </p:cNvSpPr>
            <p:nvPr/>
          </p:nvSpPr>
          <p:spPr bwMode="auto">
            <a:xfrm flipH="1">
              <a:off x="6407689" y="2703405"/>
              <a:ext cx="1" cy="2596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Line 19"/>
            <p:cNvSpPr>
              <a:spLocks noChangeShapeType="1"/>
            </p:cNvSpPr>
            <p:nvPr/>
          </p:nvSpPr>
          <p:spPr bwMode="auto">
            <a:xfrm flipH="1">
              <a:off x="6406928" y="3543475"/>
              <a:ext cx="1967" cy="48306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5738587" y="2922497"/>
              <a:ext cx="1331702" cy="74835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sz="1000" b="1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  <a:t>Lead </a:t>
              </a:r>
              <a:r>
                <a:rPr lang="en-US" sz="1000" b="1" dirty="0" err="1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  <a:t>Pgm</a:t>
              </a:r>
              <a:r>
                <a:rPr lang="en-US" sz="1000" b="1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  <a:t> Analyst: Institutional Effectiveness</a:t>
              </a:r>
            </a:p>
            <a:p>
              <a:pPr algn="ctr">
                <a:defRPr/>
              </a:pPr>
              <a:r>
                <a:rPr lang="en-US" sz="1000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  <a:t>Ms. Amy </a:t>
              </a:r>
              <a:r>
                <a:rPr lang="en-US" sz="1000" dirty="0" err="1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  <a:t>Gilason</a:t>
              </a:r>
              <a:endParaRPr lang="en-US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7249309" y="2917709"/>
              <a:ext cx="1356460" cy="73323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sz="1000" b="1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  <a:t>Lead Ed Research Specialist: </a:t>
              </a:r>
              <a:r>
                <a:rPr lang="en-US" sz="1000" b="1" dirty="0" err="1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  <a:t>Assmts</a:t>
              </a:r>
              <a:r>
                <a:rPr lang="en-US" sz="1000" b="1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  <a:t> &amp; Analytics </a:t>
              </a:r>
              <a:br>
                <a:rPr lang="en-US" sz="1000" b="1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</a:br>
              <a:r>
                <a:rPr lang="en-US" sz="1000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  <a:t>Dr. Tony </a:t>
              </a:r>
              <a:r>
                <a:rPr lang="en-US" sz="1000" dirty="0" err="1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  <a:t>Arciero</a:t>
              </a:r>
              <a:endParaRPr lang="en-US" sz="1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6397308" y="2718798"/>
              <a:ext cx="1530231" cy="0"/>
            </a:xfrm>
            <a:prstGeom prst="line">
              <a:avLst/>
            </a:prstGeom>
            <a:noFill/>
            <a:ln w="28575" cap="flat" cmpd="sng" algn="ctr">
              <a:solidFill>
                <a:srgbClr val="000000"/>
              </a:solidFill>
              <a:prstDash val="solid"/>
            </a:ln>
            <a:effectLst/>
          </p:spPr>
        </p:cxnSp>
        <p:sp>
          <p:nvSpPr>
            <p:cNvPr id="55" name="TextBox 54"/>
            <p:cNvSpPr txBox="1"/>
            <p:nvPr/>
          </p:nvSpPr>
          <p:spPr>
            <a:xfrm>
              <a:off x="6310324" y="1846235"/>
              <a:ext cx="1717542" cy="70788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Director of Inst Research, Assessment &amp; Planning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Ms. Kathleen Kuehn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 flipH="1">
              <a:off x="5738586" y="3928585"/>
              <a:ext cx="1331703" cy="86177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Institutional Effectiveness Specialist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Ms. Stephanie Aiello</a:t>
              </a:r>
            </a:p>
          </p:txBody>
        </p:sp>
        <p:sp>
          <p:nvSpPr>
            <p:cNvPr id="30" name="Line 19"/>
            <p:cNvSpPr>
              <a:spLocks noChangeShapeType="1"/>
            </p:cNvSpPr>
            <p:nvPr/>
          </p:nvSpPr>
          <p:spPr bwMode="auto">
            <a:xfrm>
              <a:off x="7165289" y="2723980"/>
              <a:ext cx="2289" cy="155750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Line 19"/>
            <p:cNvSpPr>
              <a:spLocks noChangeShapeType="1"/>
            </p:cNvSpPr>
            <p:nvPr/>
          </p:nvSpPr>
          <p:spPr bwMode="auto">
            <a:xfrm rot="5400000" flipH="1">
              <a:off x="7287494" y="4137336"/>
              <a:ext cx="1" cy="2596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7245742" y="3914870"/>
              <a:ext cx="1356460" cy="73323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635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squar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sz="1000" b="1" dirty="0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  <a:t>Ed Research Specialist: Qualitative </a:t>
              </a:r>
              <a:r>
                <a:rPr lang="en-US" sz="1000" b="1" dirty="0" err="1"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  <a:t>Assmts</a:t>
              </a:r>
              <a:br>
                <a:rPr lang="en-US" sz="1000" b="1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</a:br>
              <a:r>
                <a:rPr lang="en-US" sz="1000" dirty="0">
                  <a:solidFill>
                    <a:srgbClr val="FF0000"/>
                  </a:solidFill>
                  <a:latin typeface="Arial" panose="020B0604020202020204" pitchFamily="34" charset="0"/>
                  <a:ea typeface="Arial Unicode MS" pitchFamily="34" charset="-128"/>
                  <a:cs typeface="Arial" panose="020B0604020202020204" pitchFamily="34" charset="0"/>
                </a:rPr>
                <a:t>Vacant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04168" y="1614752"/>
            <a:ext cx="2929948" cy="3729254"/>
            <a:chOff x="488651" y="1600858"/>
            <a:chExt cx="2929948" cy="3729254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1956529" y="1600858"/>
              <a:ext cx="2215" cy="2187508"/>
            </a:xfrm>
            <a:prstGeom prst="line">
              <a:avLst/>
            </a:prstGeom>
            <a:ln w="28575" cmpd="sng">
              <a:prstDash val="soli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1097060" y="1833458"/>
              <a:ext cx="1718938" cy="55399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000" b="1">
                  <a:latin typeface="Arial" panose="020B0604020202020204" pitchFamily="34" charset="0"/>
                  <a:cs typeface="Arial" panose="020B0604020202020204" pitchFamily="34" charset="0"/>
                </a:rPr>
                <a:t>Deputy VPOP  </a:t>
              </a:r>
            </a:p>
            <a:p>
              <a:pPr algn="ctr"/>
              <a:r>
                <a:rPr lang="en-US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Director of Operations</a:t>
              </a:r>
              <a:endParaRPr 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LtCol Robert Johnson</a:t>
              </a:r>
              <a:endPara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 flipV="1">
              <a:off x="1163787" y="2718919"/>
              <a:ext cx="2218" cy="569841"/>
            </a:xfrm>
            <a:prstGeom prst="line">
              <a:avLst/>
            </a:prstGeom>
            <a:ln w="28575" cmpd="sng">
              <a:prstDash val="soli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2734723" y="2714486"/>
              <a:ext cx="2218" cy="569841"/>
            </a:xfrm>
            <a:prstGeom prst="line">
              <a:avLst/>
            </a:prstGeom>
            <a:ln w="28575" cmpd="sng">
              <a:prstDash val="soli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V="1">
              <a:off x="1165091" y="3786386"/>
              <a:ext cx="2218" cy="1032050"/>
            </a:xfrm>
            <a:prstGeom prst="line">
              <a:avLst/>
            </a:prstGeom>
            <a:ln w="28575" cmpd="sng">
              <a:prstDash val="soli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2734723" y="3788366"/>
              <a:ext cx="2218" cy="569841"/>
            </a:xfrm>
            <a:prstGeom prst="line">
              <a:avLst/>
            </a:prstGeom>
            <a:ln w="28575" cmpd="sng">
              <a:prstDash val="soli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 flipH="1">
              <a:off x="493414" y="3928585"/>
              <a:ext cx="1352490" cy="70788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Operations </a:t>
              </a:r>
            </a:p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Chief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MSgt </a:t>
              </a:r>
              <a:r>
                <a:rPr lang="en-US" sz="10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Clausele</a:t>
              </a:r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0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Barthold</a:t>
              </a:r>
              <a:endPara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 flipH="1">
              <a:off x="2057632" y="3928585"/>
              <a:ext cx="1356204" cy="70788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Event &amp; Operations Coordinator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Mr. Cesar Olson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 flipH="1">
              <a:off x="488652" y="2919257"/>
              <a:ext cx="1352489" cy="70788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Current </a:t>
              </a:r>
            </a:p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Operations </a:t>
              </a:r>
            </a:p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Officer</a:t>
              </a:r>
            </a:p>
            <a:p>
              <a:pPr algn="ctr"/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Maj Mary Blair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 flipH="1">
              <a:off x="488651" y="4776114"/>
              <a:ext cx="1352490" cy="55399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Operations </a:t>
              </a:r>
            </a:p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Clerk</a:t>
              </a:r>
            </a:p>
            <a:p>
              <a:pPr algn="ctr"/>
              <a:r>
                <a:rPr lang="en-US" sz="10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Cpl</a:t>
              </a:r>
              <a:r>
                <a:rPr lang="en-US" sz="1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Erik Montiel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 flipH="1">
              <a:off x="2062396" y="2919048"/>
              <a:ext cx="1356203" cy="70788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Future </a:t>
              </a:r>
            </a:p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Operations </a:t>
              </a:r>
            </a:p>
            <a:p>
              <a:pPr algn="ctr"/>
              <a:r>
                <a:rPr lang="en-US" sz="1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Officer</a:t>
              </a:r>
            </a:p>
            <a:p>
              <a:pPr algn="ctr"/>
              <a:r>
                <a:rPr lang="en-US" sz="1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Vacant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 flipV="1">
              <a:off x="1157288" y="3795290"/>
              <a:ext cx="1591902" cy="4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1148595" y="2723980"/>
              <a:ext cx="1591902" cy="4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1" name="Straight Connector 60"/>
          <p:cNvCxnSpPr/>
          <p:nvPr/>
        </p:nvCxnSpPr>
        <p:spPr>
          <a:xfrm flipH="1" flipV="1">
            <a:off x="4600988" y="550593"/>
            <a:ext cx="3881" cy="1485120"/>
          </a:xfrm>
          <a:prstGeom prst="line">
            <a:avLst/>
          </a:prstGeom>
          <a:ln w="28575" cmpd="sng"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itle 4"/>
          <p:cNvSpPr txBox="1">
            <a:spLocks/>
          </p:cNvSpPr>
          <p:nvPr/>
        </p:nvSpPr>
        <p:spPr>
          <a:xfrm>
            <a:off x="1512577" y="535369"/>
            <a:ext cx="6214131" cy="6601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Vice President for Operations and Plans (VPOP)</a:t>
            </a:r>
            <a:b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Mr. Jay L. Hatton</a:t>
            </a:r>
          </a:p>
          <a:p>
            <a:pPr algn="ctr"/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748492" y="1835658"/>
            <a:ext cx="1718938" cy="4001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Director of Plans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Mr. Rob Peterson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617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109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Marine Corp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Kuehn Civ Kathleen D US</dc:creator>
  <cp:lastModifiedBy>Amy Gilason</cp:lastModifiedBy>
  <cp:revision>8</cp:revision>
  <dcterms:created xsi:type="dcterms:W3CDTF">2020-11-16T18:40:08Z</dcterms:created>
  <dcterms:modified xsi:type="dcterms:W3CDTF">2022-01-18T21:11:55Z</dcterms:modified>
</cp:coreProperties>
</file>